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9"/>
  </p:notesMasterIdLst>
  <p:sldIdLst>
    <p:sldId id="256" r:id="rId2"/>
    <p:sldId id="273" r:id="rId3"/>
    <p:sldId id="259" r:id="rId4"/>
    <p:sldId id="277" r:id="rId5"/>
    <p:sldId id="262" r:id="rId6"/>
    <p:sldId id="263" r:id="rId7"/>
    <p:sldId id="260" r:id="rId8"/>
    <p:sldId id="308" r:id="rId9"/>
    <p:sldId id="269" r:id="rId10"/>
    <p:sldId id="261" r:id="rId11"/>
    <p:sldId id="274" r:id="rId12"/>
    <p:sldId id="307" r:id="rId13"/>
    <p:sldId id="275" r:id="rId14"/>
    <p:sldId id="303" r:id="rId15"/>
    <p:sldId id="304" r:id="rId16"/>
    <p:sldId id="267" r:id="rId17"/>
    <p:sldId id="305" r:id="rId18"/>
    <p:sldId id="306" r:id="rId19"/>
    <p:sldId id="268" r:id="rId20"/>
    <p:sldId id="265" r:id="rId21"/>
    <p:sldId id="309" r:id="rId22"/>
    <p:sldId id="311" r:id="rId23"/>
    <p:sldId id="272" r:id="rId24"/>
    <p:sldId id="266" r:id="rId25"/>
    <p:sldId id="312" r:id="rId26"/>
    <p:sldId id="280" r:id="rId27"/>
    <p:sldId id="281" r:id="rId28"/>
  </p:sldIdLst>
  <p:sldSz cx="9144000" cy="5143500" type="screen16x9"/>
  <p:notesSz cx="6858000" cy="9144000"/>
  <p:embeddedFontLst>
    <p:embeddedFont>
      <p:font typeface="Poppins Light" panose="020B0604020202020204" charset="0"/>
      <p:regular r:id="rId30"/>
      <p:bold r:id="rId31"/>
      <p:italic r:id="rId32"/>
      <p:boldItalic r:id="rId33"/>
    </p:embeddedFont>
    <p:embeddedFont>
      <p:font typeface="Poppins" panose="020B0604020202020204" charset="0"/>
      <p:regular r:id="rId34"/>
      <p:bold r:id="rId35"/>
      <p:italic r:id="rId36"/>
      <p:boldItalic r:id="rId37"/>
    </p:embeddedFont>
    <p:embeddedFont>
      <p:font typeface="Poppins SemiBold" panose="020B0604020202020204" charset="0"/>
      <p:regular r:id="rId38"/>
      <p:bold r:id="rId39"/>
      <p:italic r:id="rId40"/>
      <p:boldItalic r:id="rId41"/>
    </p:embeddedFont>
    <p:embeddedFont>
      <p:font typeface="Poppins ExtraBold" panose="020B0604020202020204" charset="0"/>
      <p:bold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2901">
          <p15:clr>
            <a:srgbClr val="9AA0A6"/>
          </p15:clr>
        </p15:guide>
        <p15:guide id="3" pos="456">
          <p15:clr>
            <a:srgbClr val="9AA0A6"/>
          </p15:clr>
        </p15:guide>
        <p15:guide id="4" pos="5304">
          <p15:clr>
            <a:srgbClr val="9AA0A6"/>
          </p15:clr>
        </p15:guide>
        <p15:guide id="5" pos="4122">
          <p15:clr>
            <a:srgbClr val="9AA0A6"/>
          </p15:clr>
        </p15:guide>
        <p15:guide id="6" pos="1638">
          <p15:clr>
            <a:srgbClr val="9AA0A6"/>
          </p15:clr>
        </p15:guide>
        <p15:guide id="7" orient="horz" pos="25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C1DB"/>
    <a:srgbClr val="3494BA"/>
    <a:srgbClr val="58A7C6"/>
    <a:srgbClr val="5484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5AC319-B637-441C-BBB9-2D4BE722EAC9}">
  <a:tblStyle styleId="{135AC319-B637-441C-BBB9-2D4BE722EA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222"/>
      </p:cViewPr>
      <p:guideLst>
        <p:guide pos="2880"/>
        <p:guide orient="horz" pos="2901"/>
        <p:guide pos="456"/>
        <p:guide pos="5304"/>
        <p:guide pos="4122"/>
        <p:guide pos="1638"/>
        <p:guide orient="horz" pos="257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0" name="Google Shape;91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1" name="Google Shape;91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0" name="Google Shape;9450;g6ad1349293_0_5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1" name="Google Shape;9451;g6ad1349293_0_5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2" name="Google Shape;13832;g6b368d4e4a_1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3" name="Google Shape;13833;g6b368d4e4a_1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6" name="Google Shape;13886;g6b368d4e4a_1_2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7" name="Google Shape;13887;g6b368d4e4a_1_2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6" name="Google Shape;13886;g6b368d4e4a_1_2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7" name="Google Shape;13887;g6b368d4e4a_1_2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6" name="Google Shape;12906;g6b368d4e4a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7" name="Google Shape;12907;g6b368d4e4a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2" name="Google Shape;13832;g6b368d4e4a_1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3" name="Google Shape;13833;g6b368d4e4a_1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8" name="Google Shape;9238;g6ad1349293_0_5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9" name="Google Shape;9239;g6ad1349293_0_5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1" name="Google Shape;10411;g6b368d4e4a_1_16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2" name="Google Shape;10412;g6b368d4e4a_1_16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6" name="Google Shape;10296;g6b12ef3f49_0_1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7" name="Google Shape;10297;g6b12ef3f49_0_1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6" name="Google Shape;10296;g6b12ef3f49_0_1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7" name="Google Shape;10297;g6b12ef3f49_0_1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8812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6" name="Google Shape;12906;g6b368d4e4a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7" name="Google Shape;12907;g6b368d4e4a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15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0739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4" name="Google Shape;10304;g6b12ef3f49_0_1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5" name="Google Shape;10305;g6b12ef3f49_0_1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2" name="Google Shape;13832;g6b368d4e4a_1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3" name="Google Shape;13833;g6b368d4e4a_1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9168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2" name="Google Shape;14142;g6b368d4e4a_1_160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3" name="Google Shape;14143;g6b368d4e4a_1_160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5" name="Google Shape;14205;g6b368d4e4a_1_17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6" name="Google Shape;14206;g6b368d4e4a_1_17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0" name="Google Shape;9200;g6ad1349293_0_4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1" name="Google Shape;9201;g6ad1349293_0_4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7" name="Google Shape;14007;g6b368d4e4a_1_16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8" name="Google Shape;14008;g6b368d4e4a_1_160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9" name="Google Shape;9779;g6b12ef3f4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0" name="Google Shape;9780;g6b12ef3f4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6b12ef3f49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6b12ef3f49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8" name="Google Shape;9238;g6ad1349293_0_5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9" name="Google Shape;9239;g6ad1349293_0_5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4" name="Google Shape;10304;g6b12ef3f49_0_1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5" name="Google Shape;10305;g6b12ef3f49_0_1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0182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1" name="Google Shape;11201;g6b368d4e4a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2" name="Google Shape;11202;g6b368d4e4a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4" name="Google Shape;14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31" name="Google Shape;31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8" name="Google Shape;68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51" name="Google Shape;251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9" name="Google Shape;989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" name="Google Shape;1001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" name="Google Shape;1003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4" name="Google Shape;1004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8" name="Google Shape;1738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3" name="Google Shape;1743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4" name="Google Shape;1744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9" name="Google Shape;1749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5" name="Google Shape;1785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7" name="Google Shape;1787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8" name="Google Shape;1788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2" name="Google Shape;2522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5" name="Google Shape;2525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6" name="Google Shape;2526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8" name="Google Shape;2538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AND_BODY_1">
    <p:spTree>
      <p:nvGrpSpPr>
        <p:cNvPr id="1" name="Shape 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8" name="Google Shape;5078;p15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9" name="Google Shape;5079;p15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0" name="Google Shape;5080;p1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81" name="Google Shape;5081;p15"/>
          <p:cNvSpPr txBox="1">
            <a:spLocks noGrp="1"/>
          </p:cNvSpPr>
          <p:nvPr>
            <p:ph type="title" idx="2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82" name="Google Shape;5082;p15"/>
          <p:cNvSpPr txBox="1">
            <a:spLocks noGrp="1"/>
          </p:cNvSpPr>
          <p:nvPr>
            <p:ph type="subTitle" idx="1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83" name="Google Shape;5083;p15"/>
          <p:cNvSpPr txBox="1">
            <a:spLocks noGrp="1"/>
          </p:cNvSpPr>
          <p:nvPr>
            <p:ph type="title" idx="3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84" name="Google Shape;5084;p15"/>
          <p:cNvSpPr txBox="1">
            <a:spLocks noGrp="1"/>
          </p:cNvSpPr>
          <p:nvPr>
            <p:ph type="subTitle" idx="4"/>
          </p:nvPr>
        </p:nvSpPr>
        <p:spPr>
          <a:xfrm>
            <a:off x="5761358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bg>
      <p:bgPr>
        <a:solidFill>
          <a:schemeClr val="accent1"/>
        </a:solidFill>
        <a:effectLst/>
      </p:bgPr>
    </p:bg>
    <p:spTree>
      <p:nvGrpSpPr>
        <p:cNvPr id="1" name="Shape 5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6" name="Google Shape;5086;p16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5087" name="Google Shape;5087;p16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6"/>
            <p:cNvSpPr/>
            <p:nvPr/>
          </p:nvSpPr>
          <p:spPr>
            <a:xfrm>
              <a:off x="7050408" y="365081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6"/>
            <p:cNvSpPr/>
            <p:nvPr/>
          </p:nvSpPr>
          <p:spPr>
            <a:xfrm>
              <a:off x="7702470" y="404926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6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6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2" name="Google Shape;5092;p16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5093" name="Google Shape;5093;p1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1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16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1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7" name="Google Shape;5097;p16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5098" name="Google Shape;5098;p1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1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1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1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1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1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1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1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1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1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1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1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1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1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1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1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1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1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1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1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1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1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1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1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1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1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1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1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1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1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1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1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1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1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1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1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4" name="Google Shape;5134;p16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5135" name="Google Shape;5135;p16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avLst/>
                <a:gdLst/>
                <a:ahLst/>
                <a:cxnLst/>
                <a:rect l="l" t="t" r="r" b="b"/>
                <a:pathLst>
                  <a:path w="55702" h="55702" extrusionOk="0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16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avLst/>
                <a:gdLst/>
                <a:ahLst/>
                <a:cxnLst/>
                <a:rect l="l" t="t" r="r" b="b"/>
                <a:pathLst>
                  <a:path w="51191" h="48425" extrusionOk="0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37" name="Google Shape;5137;p16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5138" name="Google Shape;5138;p16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9" name="Google Shape;5139;p16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0" name="Google Shape;5140;p16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1" name="Google Shape;5141;p16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2" name="Google Shape;5142;p16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3" name="Google Shape;5143;p16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4" name="Google Shape;5144;p16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5" name="Google Shape;5145;p16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6" name="Google Shape;5146;p16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7" name="Google Shape;5147;p16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8" name="Google Shape;5148;p16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9" name="Google Shape;5149;p16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0" name="Google Shape;5150;p16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1" name="Google Shape;5151;p16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2" name="Google Shape;5152;p16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3" name="Google Shape;5153;p16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4" name="Google Shape;5154;p16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5" name="Google Shape;5155;p16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6" name="Google Shape;5156;p16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7" name="Google Shape;5157;p16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8" name="Google Shape;5158;p16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9" name="Google Shape;5159;p16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0" name="Google Shape;5160;p16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1" name="Google Shape;5161;p16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2" name="Google Shape;5162;p16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3" name="Google Shape;5163;p16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4" name="Google Shape;5164;p16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5" name="Google Shape;5165;p16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16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16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16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9" name="Google Shape;5169;p16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0" name="Google Shape;5170;p16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1" name="Google Shape;5171;p16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16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3" name="Google Shape;5173;p16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4" name="Google Shape;5174;p16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5" name="Google Shape;5175;p16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6" name="Google Shape;5176;p16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16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8" name="Google Shape;5178;p16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9" name="Google Shape;5179;p16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0" name="Google Shape;5180;p16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1" name="Google Shape;5181;p16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2" name="Google Shape;5182;p16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3" name="Google Shape;5183;p16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4" name="Google Shape;5184;p16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5" name="Google Shape;5185;p16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6" name="Google Shape;5186;p16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7" name="Google Shape;5187;p16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8" name="Google Shape;5188;p16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9" name="Google Shape;5189;p16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0" name="Google Shape;5190;p16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1" name="Google Shape;5191;p16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16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16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4" name="Google Shape;5194;p16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5" name="Google Shape;5195;p16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16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16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8" name="Google Shape;5198;p16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9" name="Google Shape;5199;p16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16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16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2" name="Google Shape;5202;p16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3" name="Google Shape;5203;p16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4" name="Google Shape;5204;p16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5" name="Google Shape;5205;p16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6" name="Google Shape;5206;p16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7" name="Google Shape;5207;p16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8" name="Google Shape;5208;p16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9" name="Google Shape;5209;p16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0" name="Google Shape;5210;p16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1" name="Google Shape;5211;p16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2" name="Google Shape;5212;p16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3" name="Google Shape;5213;p16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4" name="Google Shape;5214;p16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5" name="Google Shape;5215;p16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6" name="Google Shape;5216;p16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7" name="Google Shape;5217;p16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8" name="Google Shape;5218;p16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9" name="Google Shape;5219;p16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0" name="Google Shape;5220;p16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1" name="Google Shape;5221;p16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2" name="Google Shape;5222;p16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3" name="Google Shape;5223;p16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4" name="Google Shape;5224;p16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5" name="Google Shape;5225;p16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6" name="Google Shape;5226;p16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7" name="Google Shape;5227;p16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8" name="Google Shape;5228;p16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9" name="Google Shape;5229;p16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0" name="Google Shape;5230;p16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1" name="Google Shape;5231;p16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2" name="Google Shape;5232;p16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3" name="Google Shape;5233;p16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4" name="Google Shape;5234;p16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5" name="Google Shape;5235;p16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6" name="Google Shape;5236;p16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7" name="Google Shape;5237;p16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8" name="Google Shape;5238;p16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9" name="Google Shape;5239;p16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0" name="Google Shape;5240;p16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1" name="Google Shape;5241;p16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2" name="Google Shape;5242;p16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3" name="Google Shape;5243;p16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4" name="Google Shape;5244;p16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5" name="Google Shape;5245;p16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6" name="Google Shape;5246;p16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7" name="Google Shape;5247;p16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8" name="Google Shape;5248;p16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9" name="Google Shape;5249;p16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0" name="Google Shape;5250;p16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1" name="Google Shape;5251;p16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2" name="Google Shape;5252;p16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3" name="Google Shape;5253;p16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4" name="Google Shape;5254;p16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5" name="Google Shape;5255;p16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6" name="Google Shape;5256;p16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7" name="Google Shape;5257;p16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8" name="Google Shape;5258;p16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9" name="Google Shape;5259;p16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0" name="Google Shape;5260;p16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1" name="Google Shape;5261;p16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2" name="Google Shape;5262;p16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3" name="Google Shape;5263;p16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4" name="Google Shape;5264;p16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5" name="Google Shape;5265;p16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6" name="Google Shape;5266;p16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7" name="Google Shape;5267;p16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8" name="Google Shape;5268;p16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9" name="Google Shape;5269;p16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0" name="Google Shape;5270;p16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1" name="Google Shape;5271;p16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2" name="Google Shape;5272;p16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3" name="Google Shape;5273;p16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4" name="Google Shape;5274;p16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5" name="Google Shape;5275;p16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6" name="Google Shape;5276;p16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7" name="Google Shape;5277;p16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8" name="Google Shape;5278;p16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9" name="Google Shape;5279;p16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0" name="Google Shape;5280;p16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1" name="Google Shape;5281;p16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16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3" name="Google Shape;5283;p16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4" name="Google Shape;5284;p16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16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16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7" name="Google Shape;5287;p16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8" name="Google Shape;5288;p16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16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16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16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16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16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16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16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6" name="Google Shape;5296;p16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7" name="Google Shape;5297;p16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16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16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16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16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16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16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16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16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16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16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16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16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16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1" name="Google Shape;5311;p16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16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16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16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5" name="Google Shape;5315;p16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6" name="Google Shape;5316;p16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16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16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16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0" name="Google Shape;5320;p16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16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16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16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16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5" name="Google Shape;5325;p16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6" name="Google Shape;5326;p16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16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8" name="Google Shape;5328;p16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9" name="Google Shape;5329;p16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0" name="Google Shape;5330;p16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1" name="Google Shape;5331;p16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16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3" name="Google Shape;5333;p16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4" name="Google Shape;5334;p16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5" name="Google Shape;5335;p16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16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16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8" name="Google Shape;5338;p16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16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0" name="Google Shape;5340;p16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1" name="Google Shape;5341;p16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16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16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4" name="Google Shape;5344;p16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5" name="Google Shape;5345;p16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6" name="Google Shape;5346;p16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16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16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16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0" name="Google Shape;5350;p16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1" name="Google Shape;5351;p16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2" name="Google Shape;5352;p16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3" name="Google Shape;5353;p16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4" name="Google Shape;5354;p16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5" name="Google Shape;5355;p16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6" name="Google Shape;5356;p16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7" name="Google Shape;5357;p16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8" name="Google Shape;5358;p16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9" name="Google Shape;5359;p16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0" name="Google Shape;5360;p16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1" name="Google Shape;5361;p16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2" name="Google Shape;5362;p16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3" name="Google Shape;5363;p16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4" name="Google Shape;5364;p16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5" name="Google Shape;5365;p16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6" name="Google Shape;5366;p16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7" name="Google Shape;5367;p16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8" name="Google Shape;5368;p16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9" name="Google Shape;5369;p16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0" name="Google Shape;5370;p16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1" name="Google Shape;5371;p16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2" name="Google Shape;5372;p16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3" name="Google Shape;5373;p16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4" name="Google Shape;5374;p16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5" name="Google Shape;5375;p16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6" name="Google Shape;5376;p16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7" name="Google Shape;5377;p16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8" name="Google Shape;5378;p16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9" name="Google Shape;5379;p16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0" name="Google Shape;5380;p16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1" name="Google Shape;5381;p16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2" name="Google Shape;5382;p16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3" name="Google Shape;5383;p16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4" name="Google Shape;5384;p16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5" name="Google Shape;5385;p16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6" name="Google Shape;5386;p16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7" name="Google Shape;5387;p16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8" name="Google Shape;5388;p16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9" name="Google Shape;5389;p16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0" name="Google Shape;5390;p16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1" name="Google Shape;5391;p16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2" name="Google Shape;5392;p16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3" name="Google Shape;5393;p16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4" name="Google Shape;5394;p16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5" name="Google Shape;5395;p16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6" name="Google Shape;5396;p16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7" name="Google Shape;5397;p16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8" name="Google Shape;5398;p16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9" name="Google Shape;5399;p16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0" name="Google Shape;5400;p16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1" name="Google Shape;5401;p16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2" name="Google Shape;5402;p16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3" name="Google Shape;5403;p16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4" name="Google Shape;5404;p16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5" name="Google Shape;5405;p16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6" name="Google Shape;5406;p16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7" name="Google Shape;5407;p16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8" name="Google Shape;5408;p16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9" name="Google Shape;5409;p16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0" name="Google Shape;5410;p16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1" name="Google Shape;5411;p16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2" name="Google Shape;5412;p16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3" name="Google Shape;5413;p16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4" name="Google Shape;5414;p16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5" name="Google Shape;5415;p16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6" name="Google Shape;5416;p16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7" name="Google Shape;5417;p16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8" name="Google Shape;5418;p16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9" name="Google Shape;5419;p16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0" name="Google Shape;5420;p16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1" name="Google Shape;5421;p16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2" name="Google Shape;5422;p16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3" name="Google Shape;5423;p16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4" name="Google Shape;5424;p16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5" name="Google Shape;5425;p16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6" name="Google Shape;5426;p16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7" name="Google Shape;5427;p16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8" name="Google Shape;5428;p16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9" name="Google Shape;5429;p16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0" name="Google Shape;5430;p16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1" name="Google Shape;5431;p16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2" name="Google Shape;5432;p16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3" name="Google Shape;5433;p16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4" name="Google Shape;5434;p16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5" name="Google Shape;5435;p16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6" name="Google Shape;5436;p16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7" name="Google Shape;5437;p16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8" name="Google Shape;5438;p16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9" name="Google Shape;5439;p16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0" name="Google Shape;5440;p16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1" name="Google Shape;5441;p16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2" name="Google Shape;5442;p16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3" name="Google Shape;5443;p16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4" name="Google Shape;5444;p16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5" name="Google Shape;5445;p16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6" name="Google Shape;5446;p16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7" name="Google Shape;5447;p16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8" name="Google Shape;5448;p16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9" name="Google Shape;5449;p16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0" name="Google Shape;5450;p16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1" name="Google Shape;5451;p16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2" name="Google Shape;5452;p16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3" name="Google Shape;5453;p16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4" name="Google Shape;5454;p16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5" name="Google Shape;5455;p16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6" name="Google Shape;5456;p16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7" name="Google Shape;5457;p16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8" name="Google Shape;5458;p16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9" name="Google Shape;5459;p16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0" name="Google Shape;5460;p16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1" name="Google Shape;5461;p16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2" name="Google Shape;5462;p16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3" name="Google Shape;5463;p16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4" name="Google Shape;5464;p16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5" name="Google Shape;5465;p16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6" name="Google Shape;5466;p16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7" name="Google Shape;5467;p16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8" name="Google Shape;5468;p16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9" name="Google Shape;5469;p16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0" name="Google Shape;5470;p16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1" name="Google Shape;5471;p16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2" name="Google Shape;5472;p16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3" name="Google Shape;5473;p16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4" name="Google Shape;5474;p16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5" name="Google Shape;5475;p16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6" name="Google Shape;5476;p16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7" name="Google Shape;5477;p16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8" name="Google Shape;5478;p16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9" name="Google Shape;5479;p16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0" name="Google Shape;5480;p16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1" name="Google Shape;5481;p16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2" name="Google Shape;5482;p16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3" name="Google Shape;5483;p16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4" name="Google Shape;5484;p16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5" name="Google Shape;5485;p16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6" name="Google Shape;5486;p16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7" name="Google Shape;5487;p16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8" name="Google Shape;5488;p16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9" name="Google Shape;5489;p16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0" name="Google Shape;5490;p16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1" name="Google Shape;5491;p16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2" name="Google Shape;5492;p16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3" name="Google Shape;5493;p16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4" name="Google Shape;5494;p16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5" name="Google Shape;5495;p16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6" name="Google Shape;5496;p16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7" name="Google Shape;5497;p16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8" name="Google Shape;5498;p16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9" name="Google Shape;5499;p16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0" name="Google Shape;5500;p16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1" name="Google Shape;5501;p16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2" name="Google Shape;5502;p16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3" name="Google Shape;5503;p16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4" name="Google Shape;5504;p16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5" name="Google Shape;5505;p16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6" name="Google Shape;5506;p16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7" name="Google Shape;5507;p16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8" name="Google Shape;5508;p16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9" name="Google Shape;5509;p16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0" name="Google Shape;5510;p16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1" name="Google Shape;5511;p16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2" name="Google Shape;5512;p16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3" name="Google Shape;5513;p16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4" name="Google Shape;5514;p16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5" name="Google Shape;5515;p16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6" name="Google Shape;5516;p16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7" name="Google Shape;5517;p16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8" name="Google Shape;5518;p16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9" name="Google Shape;5519;p16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0" name="Google Shape;5520;p16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1" name="Google Shape;5521;p16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2" name="Google Shape;5522;p16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3" name="Google Shape;5523;p16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4" name="Google Shape;5524;p16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5" name="Google Shape;5525;p16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6" name="Google Shape;5526;p16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7" name="Google Shape;5527;p16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8" name="Google Shape;5528;p16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9" name="Google Shape;5529;p16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0" name="Google Shape;5530;p16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1" name="Google Shape;5531;p16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2" name="Google Shape;5532;p16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3" name="Google Shape;5533;p16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4" name="Google Shape;5534;p16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5" name="Google Shape;5535;p16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6" name="Google Shape;5536;p16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7" name="Google Shape;5537;p16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8" name="Google Shape;5538;p16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9" name="Google Shape;5539;p16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0" name="Google Shape;5540;p16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1" name="Google Shape;5541;p16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2" name="Google Shape;5542;p16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3" name="Google Shape;5543;p16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4" name="Google Shape;5544;p16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5" name="Google Shape;5545;p16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6" name="Google Shape;5546;p16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7" name="Google Shape;5547;p16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8" name="Google Shape;5548;p16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9" name="Google Shape;5549;p16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0" name="Google Shape;5550;p16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1" name="Google Shape;5551;p16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2" name="Google Shape;5552;p16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3" name="Google Shape;5553;p16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4" name="Google Shape;5554;p16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5" name="Google Shape;5555;p16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6" name="Google Shape;5556;p16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7" name="Google Shape;5557;p16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8" name="Google Shape;5558;p16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9" name="Google Shape;5559;p16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0" name="Google Shape;5560;p16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1" name="Google Shape;5561;p16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2" name="Google Shape;5562;p16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3" name="Google Shape;5563;p16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4" name="Google Shape;5564;p16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5" name="Google Shape;5565;p16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6" name="Google Shape;5566;p16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7" name="Google Shape;5567;p16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8" name="Google Shape;5568;p16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9" name="Google Shape;5569;p16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0" name="Google Shape;5570;p16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1" name="Google Shape;5571;p16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2" name="Google Shape;5572;p16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3" name="Google Shape;5573;p16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4" name="Google Shape;5574;p16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5" name="Google Shape;5575;p16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6" name="Google Shape;5576;p16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7" name="Google Shape;5577;p16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8" name="Google Shape;5578;p16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9" name="Google Shape;5579;p16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0" name="Google Shape;5580;p16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1" name="Google Shape;5581;p16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2" name="Google Shape;5582;p16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3" name="Google Shape;5583;p16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4" name="Google Shape;5584;p16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5" name="Google Shape;5585;p16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6" name="Google Shape;5586;p16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7" name="Google Shape;5587;p16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8" name="Google Shape;5588;p16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9" name="Google Shape;5589;p16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0" name="Google Shape;5590;p16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1" name="Google Shape;5591;p16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2" name="Google Shape;5592;p16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3" name="Google Shape;5593;p16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4" name="Google Shape;5594;p16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5" name="Google Shape;5595;p16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6" name="Google Shape;5596;p16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7" name="Google Shape;5597;p16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8" name="Google Shape;5598;p16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9" name="Google Shape;5599;p16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0" name="Google Shape;5600;p16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1" name="Google Shape;5601;p16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2" name="Google Shape;5602;p16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3" name="Google Shape;5603;p16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4" name="Google Shape;5604;p16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5" name="Google Shape;5605;p16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6" name="Google Shape;5606;p16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7" name="Google Shape;5607;p16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8" name="Google Shape;5608;p16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9" name="Google Shape;5609;p16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0" name="Google Shape;5610;p16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1" name="Google Shape;5611;p16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2" name="Google Shape;5612;p16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3" name="Google Shape;5613;p16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4" name="Google Shape;5614;p16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5" name="Google Shape;5615;p16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6" name="Google Shape;5616;p16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7" name="Google Shape;5617;p16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16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9" name="Google Shape;5619;p16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0" name="Google Shape;5620;p16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1" name="Google Shape;5621;p16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2" name="Google Shape;5622;p16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3" name="Google Shape;5623;p16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4" name="Google Shape;5624;p16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5" name="Google Shape;5625;p16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6" name="Google Shape;5626;p16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7" name="Google Shape;5627;p16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8" name="Google Shape;5628;p16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9" name="Google Shape;5629;p16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0" name="Google Shape;5630;p16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1" name="Google Shape;5631;p16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2" name="Google Shape;5632;p16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3" name="Google Shape;5633;p16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4" name="Google Shape;5634;p16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5" name="Google Shape;5635;p16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6" name="Google Shape;5636;p16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7" name="Google Shape;5637;p16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8" name="Google Shape;5638;p16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9" name="Google Shape;5639;p16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0" name="Google Shape;5640;p16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1" name="Google Shape;5641;p16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2" name="Google Shape;5642;p16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3" name="Google Shape;5643;p16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4" name="Google Shape;5644;p16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5" name="Google Shape;5645;p16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6" name="Google Shape;5646;p16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7" name="Google Shape;5647;p16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8" name="Google Shape;5648;p16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9" name="Google Shape;5649;p16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0" name="Google Shape;5650;p16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1" name="Google Shape;5651;p16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2" name="Google Shape;5652;p16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3" name="Google Shape;5653;p16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4" name="Google Shape;5654;p16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5" name="Google Shape;5655;p16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6" name="Google Shape;5656;p16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7" name="Google Shape;5657;p16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8" name="Google Shape;5658;p16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9" name="Google Shape;5659;p16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0" name="Google Shape;5660;p16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16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2" name="Google Shape;5662;p16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3" name="Google Shape;5663;p16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16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5" name="Google Shape;5665;p16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6" name="Google Shape;5666;p16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16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8" name="Google Shape;5668;p16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9" name="Google Shape;5669;p16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0" name="Google Shape;5670;p16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1" name="Google Shape;5671;p16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2" name="Google Shape;5672;p16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3" name="Google Shape;5673;p16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4" name="Google Shape;5674;p16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5" name="Google Shape;5675;p16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6" name="Google Shape;5676;p16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7" name="Google Shape;5677;p16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8" name="Google Shape;5678;p16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9" name="Google Shape;5679;p16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0" name="Google Shape;5680;p16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1" name="Google Shape;5681;p16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2" name="Google Shape;5682;p16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16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16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16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16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16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16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16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16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16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16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16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16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16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16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16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16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16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16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16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16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16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16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16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6" name="Google Shape;5706;p16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16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16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16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16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16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16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3" name="Google Shape;5713;p16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4" name="Google Shape;5714;p16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16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16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16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16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16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16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1" name="Google Shape;5721;p16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16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16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16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16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16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16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16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16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16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16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16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16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16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16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16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16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16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16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0" name="Google Shape;5740;p16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16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16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16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4" name="Google Shape;5744;p16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16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16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16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16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16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16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16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16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3" name="Google Shape;5753;p16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4" name="Google Shape;5754;p16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16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16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16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8" name="Google Shape;5758;p16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9" name="Google Shape;5759;p16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0" name="Google Shape;5760;p16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1" name="Google Shape;5761;p16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16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3" name="Google Shape;5763;p16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4" name="Google Shape;5764;p16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5" name="Google Shape;5765;p16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6" name="Google Shape;5766;p16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7" name="Google Shape;5767;p16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8" name="Google Shape;5768;p16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9" name="Google Shape;5769;p16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0" name="Google Shape;5770;p16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1" name="Google Shape;5771;p16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2" name="Google Shape;5772;p16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3" name="Google Shape;5773;p16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4" name="Google Shape;5774;p16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5" name="Google Shape;5775;p16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6" name="Google Shape;5776;p16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7" name="Google Shape;5777;p16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8" name="Google Shape;5778;p16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9" name="Google Shape;5779;p16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0" name="Google Shape;5780;p16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1" name="Google Shape;5781;p16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2" name="Google Shape;5782;p16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3" name="Google Shape;5783;p16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4" name="Google Shape;5784;p16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5" name="Google Shape;5785;p16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6" name="Google Shape;5786;p16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7" name="Google Shape;5787;p16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8" name="Google Shape;5788;p16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9" name="Google Shape;5789;p16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0" name="Google Shape;5790;p16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1" name="Google Shape;5791;p16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2" name="Google Shape;5792;p16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3" name="Google Shape;5793;p16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4" name="Google Shape;5794;p16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5" name="Google Shape;5795;p16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6" name="Google Shape;5796;p16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7" name="Google Shape;5797;p16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90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8" name="Google Shape;5798;p16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9" name="Google Shape;5799;p16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0" name="Google Shape;5800;p16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1" name="Google Shape;5801;p16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2" name="Google Shape;5802;p16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3" name="Google Shape;5803;p16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4" name="Google Shape;5804;p16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5" name="Google Shape;5805;p16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6" name="Google Shape;5806;p16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7" name="Google Shape;5807;p16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8" name="Google Shape;5808;p16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9" name="Google Shape;5809;p16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0" name="Google Shape;5810;p16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1" name="Google Shape;5811;p16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2" name="Google Shape;5812;p16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3" name="Google Shape;5813;p16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4" name="Google Shape;5814;p16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5" name="Google Shape;5815;p16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6" name="Google Shape;5816;p16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7" name="Google Shape;5817;p16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8" name="Google Shape;5818;p16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9" name="Google Shape;5819;p16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0" name="Google Shape;5820;p16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1" name="Google Shape;5821;p16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2" name="Google Shape;5822;p16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3" name="Google Shape;5823;p16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4" name="Google Shape;5824;p16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5" name="Google Shape;5825;p16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6" name="Google Shape;5826;p16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7" name="Google Shape;5827;p16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8" name="Google Shape;5828;p16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9" name="Google Shape;5829;p16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0" name="Google Shape;5830;p16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1" name="Google Shape;5831;p16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2" name="Google Shape;5832;p16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3" name="Google Shape;5833;p16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4" name="Google Shape;5834;p16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5" name="Google Shape;5835;p16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6" name="Google Shape;5836;p16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7" name="Google Shape;5837;p16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8" name="Google Shape;5838;p16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9" name="Google Shape;5839;p16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0" name="Google Shape;5840;p16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1" name="Google Shape;5841;p16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2" name="Google Shape;5842;p16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3" name="Google Shape;5843;p16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4" name="Google Shape;5844;p16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5" name="Google Shape;5845;p16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6" name="Google Shape;5846;p16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7" name="Google Shape;5847;p16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8" name="Google Shape;5848;p16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9" name="Google Shape;5849;p16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0" name="Google Shape;5850;p16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1" name="Google Shape;5851;p16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2" name="Google Shape;5852;p16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3" name="Google Shape;5853;p16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4" name="Google Shape;5854;p16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5" name="Google Shape;5855;p16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6" name="Google Shape;5856;p16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7" name="Google Shape;5857;p16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8" name="Google Shape;5858;p16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9" name="Google Shape;5859;p16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0" name="Google Shape;5860;p16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1" name="Google Shape;5861;p16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2" name="Google Shape;5862;p16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3" name="Google Shape;5863;p16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4" name="Google Shape;5864;p16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5" name="Google Shape;5865;p16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6" name="Google Shape;5866;p16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7" name="Google Shape;5867;p16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8" name="Google Shape;5868;p16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9" name="Google Shape;5869;p16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0" name="Google Shape;5870;p16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1" name="Google Shape;5871;p16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872" name="Google Shape;5872;p16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3" name="Google Shape;5873;p16"/>
          <p:cNvSpPr txBox="1">
            <a:spLocks noGrp="1"/>
          </p:cNvSpPr>
          <p:nvPr>
            <p:ph type="title"/>
          </p:nvPr>
        </p:nvSpPr>
        <p:spPr>
          <a:xfrm>
            <a:off x="2622900" y="2942760"/>
            <a:ext cx="38982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74" name="Google Shape;5874;p16"/>
          <p:cNvSpPr txBox="1">
            <a:spLocks noGrp="1"/>
          </p:cNvSpPr>
          <p:nvPr>
            <p:ph type="subTitle" idx="1"/>
          </p:nvPr>
        </p:nvSpPr>
        <p:spPr>
          <a:xfrm>
            <a:off x="1836750" y="1863848"/>
            <a:ext cx="5470500" cy="9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ExtraBold"/>
              <a:buNone/>
              <a:defRPr sz="18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ONE_COLUMN_TEXT_1_1">
    <p:spTree>
      <p:nvGrpSpPr>
        <p:cNvPr id="1" name="Shape 5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9" name="Google Shape;5879;p18"/>
          <p:cNvSpPr txBox="1">
            <a:spLocks noGrp="1"/>
          </p:cNvSpPr>
          <p:nvPr>
            <p:ph type="title"/>
          </p:nvPr>
        </p:nvSpPr>
        <p:spPr>
          <a:xfrm>
            <a:off x="762900" y="2355825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80" name="Google Shape;5880;p18"/>
          <p:cNvSpPr txBox="1">
            <a:spLocks noGrp="1"/>
          </p:cNvSpPr>
          <p:nvPr>
            <p:ph type="body" idx="1"/>
          </p:nvPr>
        </p:nvSpPr>
        <p:spPr>
          <a:xfrm>
            <a:off x="762900" y="3189825"/>
            <a:ext cx="2808000" cy="12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ONE_COLUMN_TEXT_2">
    <p:spTree>
      <p:nvGrpSpPr>
        <p:cNvPr id="1" name="Shape 5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2" name="Google Shape;5882;p19"/>
          <p:cNvSpPr txBox="1">
            <a:spLocks noGrp="1"/>
          </p:cNvSpPr>
          <p:nvPr>
            <p:ph type="title"/>
          </p:nvPr>
        </p:nvSpPr>
        <p:spPr>
          <a:xfrm>
            <a:off x="987275" y="2444800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83" name="Google Shape;5883;p19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84" name="Google Shape;5884;p19"/>
          <p:cNvSpPr txBox="1">
            <a:spLocks noGrp="1"/>
          </p:cNvSpPr>
          <p:nvPr>
            <p:ph type="subTitle" idx="1"/>
          </p:nvPr>
        </p:nvSpPr>
        <p:spPr>
          <a:xfrm>
            <a:off x="987275" y="3239200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85" name="Google Shape;5885;p19"/>
          <p:cNvSpPr txBox="1">
            <a:spLocks noGrp="1"/>
          </p:cNvSpPr>
          <p:nvPr>
            <p:ph type="title" idx="3"/>
          </p:nvPr>
        </p:nvSpPr>
        <p:spPr>
          <a:xfrm>
            <a:off x="3590850" y="2444800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86" name="Google Shape;5886;p19"/>
          <p:cNvSpPr txBox="1">
            <a:spLocks noGrp="1"/>
          </p:cNvSpPr>
          <p:nvPr>
            <p:ph type="subTitle" idx="4"/>
          </p:nvPr>
        </p:nvSpPr>
        <p:spPr>
          <a:xfrm>
            <a:off x="3590850" y="3239200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87" name="Google Shape;5887;p19"/>
          <p:cNvSpPr txBox="1">
            <a:spLocks noGrp="1"/>
          </p:cNvSpPr>
          <p:nvPr>
            <p:ph type="title" idx="5"/>
          </p:nvPr>
        </p:nvSpPr>
        <p:spPr>
          <a:xfrm>
            <a:off x="6194425" y="2444800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88" name="Google Shape;5888;p19"/>
          <p:cNvSpPr txBox="1">
            <a:spLocks noGrp="1"/>
          </p:cNvSpPr>
          <p:nvPr>
            <p:ph type="subTitle" idx="6"/>
          </p:nvPr>
        </p:nvSpPr>
        <p:spPr>
          <a:xfrm>
            <a:off x="6194425" y="3239200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89" name="Google Shape;5889;p19"/>
          <p:cNvSpPr/>
          <p:nvPr/>
        </p:nvSpPr>
        <p:spPr>
          <a:xfrm>
            <a:off x="1016400" y="4158216"/>
            <a:ext cx="8127600" cy="22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0" name="Google Shape;5890;p19"/>
          <p:cNvGrpSpPr/>
          <p:nvPr/>
        </p:nvGrpSpPr>
        <p:grpSpPr>
          <a:xfrm rot="5400000">
            <a:off x="1867712" y="3618267"/>
            <a:ext cx="349968" cy="2052568"/>
            <a:chOff x="1037125" y="2236325"/>
            <a:chExt cx="149100" cy="874475"/>
          </a:xfrm>
        </p:grpSpPr>
        <p:sp>
          <p:nvSpPr>
            <p:cNvPr id="5891" name="Google Shape;5891;p19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19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19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19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19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19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9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9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9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9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9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9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9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9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9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9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9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9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9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9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9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9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9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9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9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9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9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9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9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9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19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19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19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19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19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19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7" name="Google Shape;5927;p19"/>
          <p:cNvGrpSpPr/>
          <p:nvPr/>
        </p:nvGrpSpPr>
        <p:grpSpPr>
          <a:xfrm rot="1396384">
            <a:off x="8222288" y="-600066"/>
            <a:ext cx="1908331" cy="2002239"/>
            <a:chOff x="1978188" y="2669545"/>
            <a:chExt cx="1908398" cy="2002309"/>
          </a:xfrm>
        </p:grpSpPr>
        <p:sp>
          <p:nvSpPr>
            <p:cNvPr id="5928" name="Google Shape;5928;p19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19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ONE_COLUMN_TEXT_2_1">
    <p:spTree>
      <p:nvGrpSpPr>
        <p:cNvPr id="1" name="Shape 5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1" name="Google Shape;5931;p20"/>
          <p:cNvSpPr txBox="1">
            <a:spLocks noGrp="1"/>
          </p:cNvSpPr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2" name="Google Shape;5932;p20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33" name="Google Shape;5933;p20"/>
          <p:cNvSpPr txBox="1">
            <a:spLocks noGrp="1"/>
          </p:cNvSpPr>
          <p:nvPr>
            <p:ph type="subTitle" idx="1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4" name="Google Shape;5934;p20"/>
          <p:cNvSpPr txBox="1">
            <a:spLocks noGrp="1"/>
          </p:cNvSpPr>
          <p:nvPr>
            <p:ph type="title" idx="3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5" name="Google Shape;5935;p20"/>
          <p:cNvSpPr txBox="1">
            <a:spLocks noGrp="1"/>
          </p:cNvSpPr>
          <p:nvPr>
            <p:ph type="subTitle" idx="4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6" name="Google Shape;5936;p20"/>
          <p:cNvSpPr txBox="1">
            <a:spLocks noGrp="1"/>
          </p:cNvSpPr>
          <p:nvPr>
            <p:ph type="title" idx="5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7" name="Google Shape;5937;p20"/>
          <p:cNvSpPr txBox="1">
            <a:spLocks noGrp="1"/>
          </p:cNvSpPr>
          <p:nvPr>
            <p:ph type="subTitle" idx="6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38" name="Google Shape;5938;p20"/>
          <p:cNvGrpSpPr/>
          <p:nvPr/>
        </p:nvGrpSpPr>
        <p:grpSpPr>
          <a:xfrm rot="5400000">
            <a:off x="7942737" y="3821317"/>
            <a:ext cx="349968" cy="2052568"/>
            <a:chOff x="1037125" y="2236325"/>
            <a:chExt cx="149100" cy="874475"/>
          </a:xfrm>
        </p:grpSpPr>
        <p:sp>
          <p:nvSpPr>
            <p:cNvPr id="5939" name="Google Shape;5939;p20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0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0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0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0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0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0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0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0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0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0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0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0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0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0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0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0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0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0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0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0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0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0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0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0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0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0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0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0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0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0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0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0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0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0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0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20"/>
          <p:cNvGrpSpPr/>
          <p:nvPr/>
        </p:nvGrpSpPr>
        <p:grpSpPr>
          <a:xfrm rot="1396384">
            <a:off x="-352462" y="-106016"/>
            <a:ext cx="1908331" cy="2002239"/>
            <a:chOff x="1978188" y="2669545"/>
            <a:chExt cx="1908398" cy="2002309"/>
          </a:xfrm>
        </p:grpSpPr>
        <p:sp>
          <p:nvSpPr>
            <p:cNvPr id="5976" name="Google Shape;5976;p20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0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8" name="Google Shape;5978;p20"/>
          <p:cNvSpPr txBox="1">
            <a:spLocks noGrp="1"/>
          </p:cNvSpPr>
          <p:nvPr>
            <p:ph type="title" idx="7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79" name="Google Shape;5979;p20"/>
          <p:cNvSpPr txBox="1">
            <a:spLocks noGrp="1"/>
          </p:cNvSpPr>
          <p:nvPr>
            <p:ph type="subTitle" idx="8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spTree>
      <p:nvGrpSpPr>
        <p:cNvPr id="1" name="Shape 5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1" name="Google Shape;5981;p21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82" name="Google Shape;5982;p21"/>
          <p:cNvSpPr/>
          <p:nvPr/>
        </p:nvSpPr>
        <p:spPr>
          <a:xfrm>
            <a:off x="-12850" y="-19625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3" name="Google Shape;5983;p21"/>
          <p:cNvSpPr/>
          <p:nvPr/>
        </p:nvSpPr>
        <p:spPr>
          <a:xfrm>
            <a:off x="8070550" y="-9750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4" name="Google Shape;5984;p21"/>
          <p:cNvSpPr/>
          <p:nvPr/>
        </p:nvSpPr>
        <p:spPr>
          <a:xfrm rot="10800000">
            <a:off x="-581096" y="369797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5" name="Google Shape;5985;p21"/>
          <p:cNvSpPr/>
          <p:nvPr/>
        </p:nvSpPr>
        <p:spPr>
          <a:xfrm rot="10800000">
            <a:off x="27195" y="399000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6" name="Google Shape;5986;p21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5987" name="Google Shape;5987;p21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21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21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21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21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21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21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21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21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21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21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21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21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21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21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21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21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21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21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21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21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21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21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21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21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21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21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21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21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21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21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21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21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0" name="Google Shape;6020;p21"/>
          <p:cNvGrpSpPr/>
          <p:nvPr/>
        </p:nvGrpSpPr>
        <p:grpSpPr>
          <a:xfrm rot="10800000">
            <a:off x="-581103" y="2160074"/>
            <a:ext cx="1299260" cy="1296418"/>
            <a:chOff x="6378300" y="2596400"/>
            <a:chExt cx="754375" cy="752725"/>
          </a:xfrm>
        </p:grpSpPr>
        <p:sp>
          <p:nvSpPr>
            <p:cNvPr id="6021" name="Google Shape;6021;p21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21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21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21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21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21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21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21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21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21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21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21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21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21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21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21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21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21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21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21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21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21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21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21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21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21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21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21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21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21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21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21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21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21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21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21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21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21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21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21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21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21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21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21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21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21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21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21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21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21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21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21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21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21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21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21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21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21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21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21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21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21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21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21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21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21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21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21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21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21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21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21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21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21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21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21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21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21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21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21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21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21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21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21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21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21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21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21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21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21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21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21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21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21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21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21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21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21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21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21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21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21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21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21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21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21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21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21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21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21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21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21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21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21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21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21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21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21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21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21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21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21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21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21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1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1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1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1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1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1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1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1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1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1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1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1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1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1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1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1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1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1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1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1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1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1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1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1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1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1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1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1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1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1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1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1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1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1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1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1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1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1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1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1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1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1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1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1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1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1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1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1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1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1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1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1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1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1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1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1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1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1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3" name="Google Shape;6203;p21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4" name="Google Shape;6204;p21"/>
          <p:cNvSpPr/>
          <p:nvPr/>
        </p:nvSpPr>
        <p:spPr>
          <a:xfrm>
            <a:off x="144947" y="287921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5" name="Google Shape;6205;p21"/>
          <p:cNvSpPr/>
          <p:nvPr/>
        </p:nvSpPr>
        <p:spPr>
          <a:xfrm>
            <a:off x="8368525" y="4216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6" name="Google Shape;6206;p21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7" name="Google Shape;6207;p21"/>
          <p:cNvSpPr/>
          <p:nvPr/>
        </p:nvSpPr>
        <p:spPr>
          <a:xfrm>
            <a:off x="8797847" y="22717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8" name="Google Shape;6208;p21"/>
          <p:cNvGrpSpPr/>
          <p:nvPr/>
        </p:nvGrpSpPr>
        <p:grpSpPr>
          <a:xfrm>
            <a:off x="8245024" y="2271717"/>
            <a:ext cx="349968" cy="2052568"/>
            <a:chOff x="1037125" y="2236325"/>
            <a:chExt cx="149100" cy="874475"/>
          </a:xfrm>
        </p:grpSpPr>
        <p:sp>
          <p:nvSpPr>
            <p:cNvPr id="6209" name="Google Shape;6209;p21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1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1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1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1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1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1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1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1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1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1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1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1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1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1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1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1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1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1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1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1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1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1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1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1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1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1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1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1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1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1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1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1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1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1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1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5" name="Google Shape;6245;p21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6" name="Google Shape;6246;p21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7" name="Google Shape;6247;p21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6248" name="Google Shape;6248;p21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1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1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1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1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1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1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1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1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1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1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1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1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1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1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1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1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1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1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1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1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1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1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1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1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1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1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1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1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1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1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1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1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1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1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1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1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1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1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1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1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1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1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1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1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1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1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1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1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1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1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1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1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1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1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1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1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1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1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1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1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1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1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1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1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1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1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1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1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1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1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1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1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1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1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1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1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1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1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1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1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1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1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1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1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1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1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1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1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1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1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1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1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1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1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1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1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1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1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1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1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1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1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1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1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1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1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1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1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1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1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1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1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1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1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1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1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1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1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1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1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1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1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1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1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1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1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1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1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1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1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1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1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1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1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1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1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1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1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1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1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1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1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1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1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1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1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1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1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1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1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1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1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1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1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1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1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1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1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1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1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1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1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1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1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1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1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1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1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1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1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1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1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1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1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1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1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1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1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1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1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1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1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1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1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1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1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1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1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1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1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1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1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1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1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1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1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1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1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1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1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1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1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1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1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1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1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1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1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1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1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1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1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1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1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1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1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1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1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1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1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1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1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1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1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1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1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1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1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1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1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1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1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1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1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1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1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1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1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1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1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1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1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1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1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1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1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1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1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1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1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1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1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1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1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1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1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1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1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1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1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1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1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1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1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1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1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1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1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1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1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1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1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1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1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1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1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1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1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1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1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1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1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1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1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1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1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1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1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1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1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1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1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1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1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1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1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1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1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1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1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1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1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1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1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1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1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1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1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1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1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1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1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1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1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1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1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1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1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1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1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1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1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1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1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1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1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1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1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1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1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1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1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1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1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1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1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1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1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1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1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1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1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1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1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1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1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1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1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1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1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1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1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1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1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1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1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1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1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1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1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1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1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1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1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1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1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1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1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1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1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1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1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1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1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1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1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1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1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1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1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1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1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1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1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1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1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1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1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1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1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1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1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1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1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1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1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1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1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1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1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1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1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1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21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21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1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1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1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1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1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1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1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1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1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1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1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1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1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1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1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1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1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1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1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1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1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1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1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1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1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1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1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1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1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1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1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1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1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1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1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1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1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1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1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1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1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1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1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1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1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1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1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1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1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1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1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1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1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1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1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1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1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1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1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1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1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1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1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1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1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1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1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1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1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1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1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1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1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1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1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1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1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1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1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1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1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1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1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1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1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1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1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1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1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1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1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1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1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1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1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1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1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1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1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1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1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1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1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1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1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1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1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1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1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1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21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21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1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1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1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1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1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1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1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1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1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1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1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1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1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1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1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1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1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1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1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1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1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1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1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1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1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1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1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1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1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1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1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1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1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1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1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1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1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1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1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1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1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1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1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1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1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1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1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1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1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1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1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1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1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1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1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1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1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1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1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1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1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1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1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1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1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1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1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1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1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1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1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1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1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1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1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1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1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1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1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1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1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1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1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1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1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1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1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1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1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1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1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1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1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1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1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1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1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1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1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1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1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1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1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1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1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1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1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1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1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1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1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1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1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1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1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1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1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1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1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1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1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1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1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1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1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1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1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1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1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1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1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1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1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1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1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1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1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1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1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1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1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1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1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1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1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1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1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1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1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1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1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1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1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1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1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1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1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1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1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1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1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1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1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1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1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1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1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1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1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1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1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1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1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1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1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1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1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1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1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1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1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1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1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1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1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1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1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1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1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1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1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1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1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1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1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1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1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1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1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1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1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1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1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1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1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1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1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1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1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1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1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1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1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1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1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1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ONLY_1_1_1">
    <p:spTree>
      <p:nvGrpSpPr>
        <p:cNvPr id="1" name="Shape 7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3" name="Google Shape;7023;p23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24" name="Google Shape;7024;p23"/>
          <p:cNvSpPr/>
          <p:nvPr/>
        </p:nvSpPr>
        <p:spPr>
          <a:xfrm>
            <a:off x="701250" y="1236900"/>
            <a:ext cx="7741500" cy="390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5" name="Google Shape;7025;p23"/>
          <p:cNvGrpSpPr/>
          <p:nvPr/>
        </p:nvGrpSpPr>
        <p:grpSpPr>
          <a:xfrm>
            <a:off x="8603299" y="1236892"/>
            <a:ext cx="349968" cy="2052568"/>
            <a:chOff x="1037125" y="2236325"/>
            <a:chExt cx="149100" cy="874475"/>
          </a:xfrm>
        </p:grpSpPr>
        <p:sp>
          <p:nvSpPr>
            <p:cNvPr id="7026" name="Google Shape;7026;p23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3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3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3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3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3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3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3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3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3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3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3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3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3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3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23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23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23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23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23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3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3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3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3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3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3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3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3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23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23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3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3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3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3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3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3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ONE_COLUMN_TEXT_3">
    <p:spTree>
      <p:nvGrpSpPr>
        <p:cNvPr id="1" name="Shape 7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5" name="Google Shape;7865;p26"/>
          <p:cNvSpPr txBox="1">
            <a:spLocks noGrp="1"/>
          </p:cNvSpPr>
          <p:nvPr>
            <p:ph type="title"/>
          </p:nvPr>
        </p:nvSpPr>
        <p:spPr>
          <a:xfrm>
            <a:off x="5867050" y="16640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866" name="Google Shape;7866;p26"/>
          <p:cNvSpPr txBox="1">
            <a:spLocks noGrp="1"/>
          </p:cNvSpPr>
          <p:nvPr>
            <p:ph type="body" idx="1"/>
          </p:nvPr>
        </p:nvSpPr>
        <p:spPr>
          <a:xfrm>
            <a:off x="5867050" y="2498000"/>
            <a:ext cx="2345700" cy="16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67" name="Google Shape;7867;p26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68" name="Google Shape;7868;p26"/>
          <p:cNvSpPr/>
          <p:nvPr/>
        </p:nvSpPr>
        <p:spPr>
          <a:xfrm rot="10800000">
            <a:off x="-657296" y="369797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9" name="Google Shape;7869;p26"/>
          <p:cNvSpPr/>
          <p:nvPr/>
        </p:nvSpPr>
        <p:spPr>
          <a:xfrm rot="10800000">
            <a:off x="-49005" y="399000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0" name="Google Shape;7870;p26"/>
          <p:cNvGrpSpPr/>
          <p:nvPr/>
        </p:nvGrpSpPr>
        <p:grpSpPr>
          <a:xfrm rot="10800000">
            <a:off x="8480754" y="3456890"/>
            <a:ext cx="274836" cy="1611920"/>
            <a:chOff x="4769975" y="2151700"/>
            <a:chExt cx="149100" cy="874475"/>
          </a:xfrm>
        </p:grpSpPr>
        <p:sp>
          <p:nvSpPr>
            <p:cNvPr id="7871" name="Google Shape;7871;p26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26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26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26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26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26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26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26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26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26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26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26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26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26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26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26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26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26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26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26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26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26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26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26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26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26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26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26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26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26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26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26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26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4" name="Google Shape;7904;p26"/>
          <p:cNvGrpSpPr/>
          <p:nvPr/>
        </p:nvGrpSpPr>
        <p:grpSpPr>
          <a:xfrm rot="10800000">
            <a:off x="-657303" y="2160074"/>
            <a:ext cx="1299260" cy="1296418"/>
            <a:chOff x="6378300" y="2596400"/>
            <a:chExt cx="754375" cy="752725"/>
          </a:xfrm>
        </p:grpSpPr>
        <p:sp>
          <p:nvSpPr>
            <p:cNvPr id="7905" name="Google Shape;7905;p26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26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26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26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26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26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26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26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26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26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26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26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26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26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26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26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26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26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26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26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26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26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26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26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26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26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26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26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26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26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26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26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26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26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26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26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26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26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26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26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26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26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26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26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26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26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26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26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26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26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26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26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26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26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26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26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26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26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26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26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26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26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26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26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26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26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26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26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26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26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26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26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26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26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26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26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26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26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26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26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26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26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26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26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26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26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26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26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26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26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26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26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26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26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26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26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26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26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26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26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26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26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26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26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26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26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26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26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26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26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26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26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26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26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26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26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26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26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26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26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26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26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26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26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26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26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26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26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26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26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26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26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26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26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26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26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26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26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26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26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26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26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26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26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26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26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26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26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26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26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26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26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26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26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26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26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26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26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26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26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26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26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26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26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26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26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26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26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26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26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26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26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26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26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26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26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26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26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26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26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26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26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7" name="Google Shape;8087;p26"/>
          <p:cNvSpPr/>
          <p:nvPr/>
        </p:nvSpPr>
        <p:spPr>
          <a:xfrm rot="10800000">
            <a:off x="257922" y="28242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8" name="Google Shape;8088;p26"/>
          <p:cNvSpPr/>
          <p:nvPr/>
        </p:nvSpPr>
        <p:spPr>
          <a:xfrm>
            <a:off x="-559615" y="497471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9" name="Google Shape;8089;p26"/>
          <p:cNvSpPr/>
          <p:nvPr/>
        </p:nvSpPr>
        <p:spPr>
          <a:xfrm rot="10800000">
            <a:off x="8675045" y="818178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AND_BODY_2">
    <p:spTree>
      <p:nvGrpSpPr>
        <p:cNvPr id="1" name="Shape 8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1" name="Google Shape;8091;p27"/>
          <p:cNvSpPr txBox="1">
            <a:spLocks noGrp="1"/>
          </p:cNvSpPr>
          <p:nvPr>
            <p:ph type="title"/>
          </p:nvPr>
        </p:nvSpPr>
        <p:spPr>
          <a:xfrm>
            <a:off x="2759550" y="955800"/>
            <a:ext cx="3624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sz="4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92" name="Google Shape;8092;p27"/>
          <p:cNvSpPr txBox="1">
            <a:spLocks noGrp="1"/>
          </p:cNvSpPr>
          <p:nvPr>
            <p:ph type="body" idx="1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93" name="Google Shape;8093;p27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4" name="Google Shape;8094;p27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5" name="Google Shape;8095;p27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6" name="Google Shape;8096;p27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7" name="Google Shape;8097;p27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8098" name="Google Shape;8098;p27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27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27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27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27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27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27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27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27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27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27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27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27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27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27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27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27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27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27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27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27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27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27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27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27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27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27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27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27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27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27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27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27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1" name="Google Shape;8131;p27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2" name="Google Shape;8132;p27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3" name="Google Shape;8133;p27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4" name="Google Shape;8134;p27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8135" name="Google Shape;8135;p27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27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27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27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27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27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27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27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27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27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27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27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27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27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27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27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27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27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27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27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27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27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27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27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27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27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27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27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27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27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27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27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27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27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27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27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27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27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27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27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27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27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27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27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27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27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27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27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27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27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27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27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27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27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27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27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27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27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27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27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27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27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27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27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27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27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27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27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27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27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27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27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27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27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27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27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27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27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27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27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27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27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27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27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27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27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27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27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27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27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27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27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27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27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27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27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27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27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27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27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27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27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27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27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27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27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27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27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27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27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27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27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27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27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27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27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27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27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27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27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27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27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27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27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27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27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27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27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27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27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27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27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27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27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27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27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27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27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27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27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27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27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27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27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27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27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27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27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27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27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27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27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27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27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27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27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27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27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27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27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27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27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27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27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27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27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27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27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27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27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27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27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27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27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27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27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27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27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27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27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27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27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7" name="Google Shape;8317;p27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8" name="Google Shape;8318;p27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9" name="Google Shape;8319;p27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0" name="Google Shape;8320;p27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1" name="Google Shape;8321;p27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2" name="Google Shape;8322;p27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3" name="Google Shape;8323;p27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4" name="Google Shape;8324;p27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5" name="Google Shape;8325;p27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8326" name="Google Shape;8326;p27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27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27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27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0" name="Google Shape;8330;p27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8331" name="Google Shape;8331;p27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27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27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27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27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27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27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27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27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27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27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27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27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27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27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27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27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27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27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27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27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27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27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27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27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27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27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27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27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27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27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27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27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27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27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27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7" name="Google Shape;8367;p27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8" name="Google Shape;8368;p27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9" name="Google Shape;8369;p27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8370" name="Google Shape;8370;p27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27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27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27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27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27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27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27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27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27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27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27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27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27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27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27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27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27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27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27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27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27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27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27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27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27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27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27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27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27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27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27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27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27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27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27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27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27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27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27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27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27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27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27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27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27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27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27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27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27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27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27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27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27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27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27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27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27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27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27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27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27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27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27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27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27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27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27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27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27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27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27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27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27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27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27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27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27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27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27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27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27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27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27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27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27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27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27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27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27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27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27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27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27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27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27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27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27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27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27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27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27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27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27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27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27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27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27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27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27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27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27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27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27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27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27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27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27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27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27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27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27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27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27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27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27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27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27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27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27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27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27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27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27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27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27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27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27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27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27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27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27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27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27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27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27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27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27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27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27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27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27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27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27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27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27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27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27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27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27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27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27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27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27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27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27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27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27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27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27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27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27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27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27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27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27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27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27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27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27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27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27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27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27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27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27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27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27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27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27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27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27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27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27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27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27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27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27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27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27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27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27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27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27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27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27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27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27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27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27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27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27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27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27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27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27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27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27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27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27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27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27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27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27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27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27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27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27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27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27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27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27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27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27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27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27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27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27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27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27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27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27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27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27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27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27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27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27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27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27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27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27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27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27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27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27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27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27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27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27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27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27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27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27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27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27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27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27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27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27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27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27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27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27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27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27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27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27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27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27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27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27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27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27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27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27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27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27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27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27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27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27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27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27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27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27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27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27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27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27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27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27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27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27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27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27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27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27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27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27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27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27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27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27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27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27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27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27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27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27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27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27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27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27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27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27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27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27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27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27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27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27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27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27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27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27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27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27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27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27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27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27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27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27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27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27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27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27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27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27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27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27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27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27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27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27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27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27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27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27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27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27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27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27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27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27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27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27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27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27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27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27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27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27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27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27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27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27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27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27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27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27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27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27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27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27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27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27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27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27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27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27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27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27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27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27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27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27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27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27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27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27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27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27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27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27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27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27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27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27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27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27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27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27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27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27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27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27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27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27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27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27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27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27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27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27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27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27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27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27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27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27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27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27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27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27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27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27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27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27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27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27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27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27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27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27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27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27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27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27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27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27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27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27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27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27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27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27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27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27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27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27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27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27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27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27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27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27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27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27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27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27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27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27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27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27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27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27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27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27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27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27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27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27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27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27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27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27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27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27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27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27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27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27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27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27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27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27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27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27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27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27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27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27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27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27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27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27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27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27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27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27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27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27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27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27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27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27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27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27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27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27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27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27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27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27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27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27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27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27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27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27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27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27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27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27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27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27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27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27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27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27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27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27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27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27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27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27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27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27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27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27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27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27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27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27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27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27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27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27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27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27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27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27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27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27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27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27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27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27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27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27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27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27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27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27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27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27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27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27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27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27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27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27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27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27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27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27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27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27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27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27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27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27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27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27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27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27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27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27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27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27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27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27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27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27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27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27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27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27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27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27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27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27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27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27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27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27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27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27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27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27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27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27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27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27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27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27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27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27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27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27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27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27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27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27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27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27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27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27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27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27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27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27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27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27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27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27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27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27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27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27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27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27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27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27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27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27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27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27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27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27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27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27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27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27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27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27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27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27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27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27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27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27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27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27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27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27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27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27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27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27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27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27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27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27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27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27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27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27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27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27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27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27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27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27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27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27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27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27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27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27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27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27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27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27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27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27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27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27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27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27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27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27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27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27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27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27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27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27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27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27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27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27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27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27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27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27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27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27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27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27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27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27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4" name="Google Shape;9104;p27"/>
          <p:cNvSpPr txBox="1"/>
          <p:nvPr/>
        </p:nvSpPr>
        <p:spPr>
          <a:xfrm>
            <a:off x="2987700" y="3638625"/>
            <a:ext cx="31686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CREDITS: This presentation template was created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and infographics &amp; images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. </a:t>
            </a:r>
            <a:endParaRPr sz="10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>
            <a:spLocks noGrp="1"/>
          </p:cNvSpPr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41" name="Google Shape;2541;p3"/>
          <p:cNvSpPr txBox="1">
            <a:spLocks noGrp="1"/>
          </p:cNvSpPr>
          <p:nvPr>
            <p:ph type="subTitle" idx="1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42" name="Google Shape;2542;p3"/>
          <p:cNvSpPr txBox="1">
            <a:spLocks noGrp="1"/>
          </p:cNvSpPr>
          <p:nvPr>
            <p:ph type="title" idx="2" hasCustomPrompt="1"/>
          </p:nvPr>
        </p:nvSpPr>
        <p:spPr>
          <a:xfrm>
            <a:off x="5635325" y="1427475"/>
            <a:ext cx="1715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5" name="Google Shape;2545;p4"/>
          <p:cNvSpPr txBox="1">
            <a:spLocks noGrp="1"/>
          </p:cNvSpPr>
          <p:nvPr>
            <p:ph type="body" idx="1"/>
          </p:nvPr>
        </p:nvSpPr>
        <p:spPr>
          <a:xfrm>
            <a:off x="2919900" y="3175525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46" name="Google Shape;2546;p4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4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4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4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0" name="Google Shape;2550;p4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51" name="Google Shape;2551;p4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4" name="Google Shape;2584;p4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4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4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7" name="Google Shape;2587;p4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588" name="Google Shape;2588;p4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0" name="Google Shape;2770;p4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4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4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4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4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4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4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4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8" name="Google Shape;2778;p4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79" name="Google Shape;2779;p4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3" name="Google Shape;2783;p4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84" name="Google Shape;2784;p4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0" name="Google Shape;2820;p4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4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2" name="Google Shape;2822;p4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23" name="Google Shape;2823;p4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4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2" name="Google Shape;3562;p6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4" name="Google Shape;3564;p7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65" name="Google Shape;3565;p7"/>
          <p:cNvSpPr txBox="1">
            <a:spLocks noGrp="1"/>
          </p:cNvSpPr>
          <p:nvPr>
            <p:ph type="body" idx="1"/>
          </p:nvPr>
        </p:nvSpPr>
        <p:spPr>
          <a:xfrm>
            <a:off x="914050" y="2269400"/>
            <a:ext cx="2808000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66" name="Google Shape;3566;p7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p9"/>
          <p:cNvSpPr txBox="1">
            <a:spLocks noGrp="1"/>
          </p:cNvSpPr>
          <p:nvPr>
            <p:ph type="subTitle" idx="1"/>
          </p:nvPr>
        </p:nvSpPr>
        <p:spPr>
          <a:xfrm>
            <a:off x="2590950" y="948450"/>
            <a:ext cx="39621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307" name="Google Shape;4307;p9"/>
          <p:cNvSpPr txBox="1">
            <a:spLocks noGrp="1"/>
          </p:cNvSpPr>
          <p:nvPr>
            <p:ph type="body" idx="2"/>
          </p:nvPr>
        </p:nvSpPr>
        <p:spPr>
          <a:xfrm>
            <a:off x="5062525" y="2030850"/>
            <a:ext cx="3316200" cy="2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08" name="Google Shape;4308;p9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09" name="Google Shape;4309;p9"/>
          <p:cNvSpPr/>
          <p:nvPr/>
        </p:nvSpPr>
        <p:spPr>
          <a:xfrm>
            <a:off x="5832022" y="46615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0" name="Google Shape;4310;p9"/>
          <p:cNvSpPr/>
          <p:nvPr/>
        </p:nvSpPr>
        <p:spPr>
          <a:xfrm>
            <a:off x="508098" y="123226"/>
            <a:ext cx="1095856" cy="1095856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11" name="Google Shape;4311;p9"/>
          <p:cNvGrpSpPr/>
          <p:nvPr/>
        </p:nvGrpSpPr>
        <p:grpSpPr>
          <a:xfrm>
            <a:off x="-750851" y="123226"/>
            <a:ext cx="1801489" cy="1763922"/>
            <a:chOff x="236475" y="527300"/>
            <a:chExt cx="1124525" cy="1101075"/>
          </a:xfrm>
        </p:grpSpPr>
        <p:sp>
          <p:nvSpPr>
            <p:cNvPr id="4312" name="Google Shape;4312;p9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9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9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9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9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9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9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9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9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9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9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9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9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9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9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9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9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9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9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9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9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9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9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9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9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9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9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9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9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9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9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9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9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9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9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9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9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9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9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9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9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9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9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9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9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9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9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9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9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9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9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9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9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9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9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9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9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9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9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9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9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9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9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9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9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9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9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9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9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9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9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9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9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9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9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9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9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9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9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9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9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9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9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9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9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9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9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9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9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9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9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9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9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9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9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9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9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9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9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9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9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9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9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9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9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9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9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9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9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9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9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9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9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9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9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9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9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9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9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9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9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9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9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9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9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9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9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9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9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9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9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9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9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9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9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9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9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9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9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9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9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9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9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9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9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9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9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9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9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9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9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9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9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9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9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9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9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9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9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9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9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9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9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9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9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9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9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9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9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9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9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9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9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9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9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9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9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9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9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9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9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9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9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9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9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9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9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9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9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9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9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9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9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9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9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9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9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9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9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9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9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9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9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9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9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9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9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9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9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9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9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9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9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9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9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9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9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9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9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9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9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9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9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9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9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9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9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9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9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9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9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9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9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9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9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9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9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9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9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9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9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9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9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9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9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9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9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9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9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9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9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9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9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9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9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9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9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9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9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9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9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9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9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9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9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9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9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9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9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9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9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9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9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9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9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9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9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9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9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9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9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9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9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9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9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9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9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9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9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9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9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9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9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9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9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9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9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9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9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9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9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9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9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9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9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9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9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9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9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9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9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9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9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9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9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9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9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9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9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9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9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9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9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9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9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9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9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9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9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9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9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9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9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9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9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9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9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9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9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9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9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9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9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9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9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9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9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9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9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9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9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9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9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9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9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9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9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9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9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9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9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9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9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9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9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9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9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9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9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9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9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9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9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9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9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9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9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9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9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9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9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9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9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9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9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9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9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9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9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9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9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9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9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9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9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9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9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9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9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9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9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9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9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9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9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9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9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9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9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9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9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9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9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9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9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9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9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9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9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9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9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9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9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9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9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9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9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9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9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9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9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9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9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9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9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9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9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9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9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9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9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9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9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9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9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9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9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9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9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9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9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9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9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9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9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9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9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9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9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9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9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9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9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9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9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9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9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9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9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9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9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9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9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9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9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9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9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9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9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9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9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9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9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9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9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9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9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9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9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9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9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9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9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9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9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9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9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9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9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9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9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9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9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9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9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9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9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9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9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9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9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9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9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9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9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9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9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9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9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9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9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9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9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9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9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9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9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9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9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9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9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9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9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9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9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9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9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9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9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9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9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9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9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9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9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9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9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9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9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9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9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9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9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9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9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9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9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9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9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9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9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9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9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9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9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9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9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9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9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9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9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9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9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9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9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9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9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9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9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9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9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9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9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9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9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9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9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9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9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9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9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9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9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9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9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9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9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9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9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9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9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9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9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9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9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9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9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9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9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9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9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9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9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9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9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9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9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9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9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9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9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9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9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9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9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9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9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9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9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9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9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9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9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9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9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9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9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9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9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9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9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9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9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9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9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9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9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9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9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9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9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9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9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9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9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9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9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9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9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9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9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9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9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9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9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9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9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9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9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9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9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9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9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9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9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9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9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9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9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9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9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9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9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9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9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9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9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9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9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9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9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9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9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9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9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9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9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9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9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9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9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9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9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9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9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9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9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9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9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9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9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9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9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9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9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9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9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9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9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9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9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9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9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9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9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9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9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9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9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9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9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9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9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9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6" name="Google Shape;5046;p9"/>
          <p:cNvSpPr/>
          <p:nvPr/>
        </p:nvSpPr>
        <p:spPr>
          <a:xfrm>
            <a:off x="8366832" y="494264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" name="Google Shape;5048;p10"/>
          <p:cNvSpPr txBox="1">
            <a:spLocks noGrp="1"/>
          </p:cNvSpPr>
          <p:nvPr>
            <p:ph type="body" idx="1"/>
          </p:nvPr>
        </p:nvSpPr>
        <p:spPr>
          <a:xfrm>
            <a:off x="6294250" y="1867275"/>
            <a:ext cx="2108400" cy="22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049" name="Google Shape;5049;p10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2"/>
        </a:solidFill>
        <a:effectLst/>
      </p:bgPr>
    </p:bg>
    <p:spTree>
      <p:nvGrpSpPr>
        <p:cNvPr id="1" name="Shape 5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1" name="Google Shape;5051;p11"/>
          <p:cNvSpPr/>
          <p:nvPr/>
        </p:nvSpPr>
        <p:spPr>
          <a:xfrm>
            <a:off x="833400" y="1753500"/>
            <a:ext cx="7477200" cy="339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2" name="Google Shape;50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3" name="Google Shape;5053;p11"/>
          <p:cNvSpPr txBox="1">
            <a:spLocks noGrp="1"/>
          </p:cNvSpPr>
          <p:nvPr>
            <p:ph type="body" idx="1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1350" y="445025"/>
            <a:ext cx="574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1350" y="1752375"/>
            <a:ext cx="5746800" cy="26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61" r:id="rId10"/>
    <p:sldLayoutId id="2147483662" r:id="rId11"/>
    <p:sldLayoutId id="2147483664" r:id="rId12"/>
    <p:sldLayoutId id="2147483665" r:id="rId13"/>
    <p:sldLayoutId id="2147483666" r:id="rId14"/>
    <p:sldLayoutId id="2147483667" r:id="rId15"/>
    <p:sldLayoutId id="2147483669" r:id="rId16"/>
    <p:sldLayoutId id="2147483672" r:id="rId17"/>
    <p:sldLayoutId id="2147483673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pache/openwhisk-cli/releas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computerhope.com/issues/ch000549.htm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thenewstack.io/ibms-openwhisk-serverless/" TargetMode="External"/><Relationship Id="rId3" Type="http://schemas.openxmlformats.org/officeDocument/2006/relationships/hyperlink" Target="https://openwhisk.apache.org/documentation.html" TargetMode="External"/><Relationship Id="rId7" Type="http://schemas.openxmlformats.org/officeDocument/2006/relationships/hyperlink" Target="https://www.ibm.com/in-en/cloud/learn/faas" TargetMode="External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cwiki.apache.org/confluence/display/openwhisk" TargetMode="External"/><Relationship Id="rId11" Type="http://schemas.openxmlformats.org/officeDocument/2006/relationships/image" Target="../media/image22.png"/><Relationship Id="rId5" Type="http://schemas.openxmlformats.org/officeDocument/2006/relationships/hyperlink" Target="https://www.bmc.com/blogs/serverless-faas/" TargetMode="External"/><Relationship Id="rId10" Type="http://schemas.openxmlformats.org/officeDocument/2006/relationships/image" Target="../media/image21.png"/><Relationship Id="rId4" Type="http://schemas.openxmlformats.org/officeDocument/2006/relationships/hyperlink" Target="https://researcher.watson.ibm.com/researcher/view_group_subpage.php?id=9368" TargetMode="External"/><Relationship Id="rId9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1905" y="1547353"/>
            <a:ext cx="1867930" cy="1564988"/>
          </a:xfrm>
          <a:prstGeom prst="rect">
            <a:avLst/>
          </a:prstGeom>
          <a:solidFill>
            <a:srgbClr val="7FC1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13" name="Google Shape;9113;p30"/>
          <p:cNvSpPr txBox="1">
            <a:spLocks noGrp="1"/>
          </p:cNvSpPr>
          <p:nvPr>
            <p:ph type="ctrTitle"/>
          </p:nvPr>
        </p:nvSpPr>
        <p:spPr>
          <a:xfrm>
            <a:off x="2812636" y="782323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r>
              <a:rPr lang="en-US" b="1" smtClean="0">
                <a:solidFill>
                  <a:schemeClr val="bg1"/>
                </a:solidFill>
              </a:rPr>
              <a:t>OpenWhisk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9114" name="Google Shape;9114;p30"/>
          <p:cNvSpPr txBox="1">
            <a:spLocks noGrp="1"/>
          </p:cNvSpPr>
          <p:nvPr>
            <p:ph type="subTitle" idx="1"/>
          </p:nvPr>
        </p:nvSpPr>
        <p:spPr>
          <a:xfrm>
            <a:off x="2549249" y="2245860"/>
            <a:ext cx="4167742" cy="6600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mtClean="0"/>
              <a:t>Predmet: </a:t>
            </a:r>
            <a:endParaRPr lang="en-US" dirty="0" smtClean="0"/>
          </a:p>
          <a:p>
            <a:pPr marL="0" indent="0"/>
            <a:r>
              <a:rPr lang="en-US" smtClean="0"/>
              <a:t>Servisno-orijentisane arhitekture</a:t>
            </a:r>
            <a:endParaRPr lang="en-US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4651662" y="3281807"/>
            <a:ext cx="3253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Studenti</a:t>
            </a:r>
            <a:r>
              <a:rPr lang="en-US" sz="1600" b="1" dirty="0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: </a:t>
            </a:r>
          </a:p>
          <a:p>
            <a:r>
              <a:rPr lang="en-US" sz="1600" b="1" dirty="0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Stefan </a:t>
            </a:r>
            <a:r>
              <a:rPr lang="en-US" sz="1600" b="1" dirty="0" err="1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Stojanovi</a:t>
            </a:r>
            <a:r>
              <a:rPr lang="sr-Latn-RS" sz="1800" b="1" dirty="0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ć </a:t>
            </a:r>
            <a:r>
              <a:rPr lang="sr-Latn-RS" sz="1600" b="1" dirty="0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16929</a:t>
            </a:r>
          </a:p>
          <a:p>
            <a:r>
              <a:rPr lang="sr-Latn-RS" sz="1600" b="1" dirty="0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Tamara Marjanovi</a:t>
            </a:r>
            <a:r>
              <a:rPr lang="sr-Latn-RS" sz="1800" b="1" dirty="0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ć</a:t>
            </a:r>
            <a:r>
              <a:rPr lang="sr-Latn-RS" sz="1600" b="1" dirty="0">
                <a:solidFill>
                  <a:schemeClr val="bg1"/>
                </a:solidFill>
                <a:latin typeface="Poppins Light" charset="0"/>
                <a:cs typeface="Poppins Light" charset="0"/>
              </a:rPr>
              <a:t> </a:t>
            </a:r>
            <a:r>
              <a:rPr lang="sr-Latn-RS" sz="1600" b="1" dirty="0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16685</a:t>
            </a:r>
            <a:endParaRPr lang="en-US" sz="1600" b="1" dirty="0">
              <a:solidFill>
                <a:schemeClr val="bg1"/>
              </a:solidFill>
              <a:latin typeface="Poppins Light" charset="0"/>
              <a:cs typeface="Poppins Light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63" y="1045167"/>
            <a:ext cx="2961215" cy="210011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671905" y="3281807"/>
            <a:ext cx="297975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Mentor:</a:t>
            </a:r>
            <a:endParaRPr lang="sr-Latn-RS" sz="1600" b="1" smtClean="0">
              <a:solidFill>
                <a:schemeClr val="bg1"/>
              </a:solidFill>
              <a:latin typeface="Poppins Light" charset="0"/>
              <a:cs typeface="Poppins Light" charset="0"/>
            </a:endParaRPr>
          </a:p>
          <a:p>
            <a:r>
              <a:rPr lang="en-US" sz="1600" b="1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prof. dr Dragan</a:t>
            </a:r>
            <a:r>
              <a:rPr lang="sr-Latn-RS" sz="1600" b="1">
                <a:solidFill>
                  <a:schemeClr val="bg1"/>
                </a:solidFill>
                <a:latin typeface="Poppins Light" charset="0"/>
                <a:cs typeface="Poppins Light" charset="0"/>
              </a:rPr>
              <a:t> </a:t>
            </a:r>
            <a:r>
              <a:rPr lang="en-US" sz="1600" b="1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Stojanovi</a:t>
            </a:r>
            <a:r>
              <a:rPr lang="sr-Latn-RS" sz="1800" b="1" smtClean="0">
                <a:solidFill>
                  <a:schemeClr val="bg1"/>
                </a:solidFill>
                <a:latin typeface="Poppins Light" charset="0"/>
                <a:cs typeface="Poppins Light" charset="0"/>
              </a:rPr>
              <a:t>ć</a:t>
            </a:r>
            <a:endParaRPr lang="en-US" sz="1800" b="1" dirty="0">
              <a:solidFill>
                <a:schemeClr val="bg1"/>
              </a:solidFill>
              <a:latin typeface="Poppins Light" charset="0"/>
              <a:cs typeface="Poppins Light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7" name="Google Shape;9737;p35"/>
          <p:cNvSpPr txBox="1">
            <a:spLocks noGrp="1"/>
          </p:cNvSpPr>
          <p:nvPr>
            <p:ph type="subTitle" idx="1"/>
          </p:nvPr>
        </p:nvSpPr>
        <p:spPr>
          <a:xfrm>
            <a:off x="2935175" y="1392922"/>
            <a:ext cx="4899569" cy="26283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sr-Latn-RS" smtClean="0"/>
              <a:t>Ote</a:t>
            </a:r>
            <a:r>
              <a:rPr lang="sr-Latn-RS" sz="1600" smtClean="0"/>
              <a:t>ž</a:t>
            </a:r>
            <a:r>
              <a:rPr lang="sr-Latn-RS" smtClean="0"/>
              <a:t>ano testiranje i debagiranje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sr-Latn-RS" smtClean="0"/>
              <a:t>Programer mora da osigura podatke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mtClean="0"/>
              <a:t>Budu</a:t>
            </a:r>
            <a:r>
              <a:rPr lang="sr-Latn-RS" sz="1600" smtClean="0"/>
              <a:t>ć</a:t>
            </a:r>
            <a:r>
              <a:rPr lang="sr-Latn-RS" smtClean="0"/>
              <a:t>i da se funkcije ne izvr</a:t>
            </a:r>
            <a:r>
              <a:rPr lang="sr-Latn-RS" sz="1600" smtClean="0"/>
              <a:t>š</a:t>
            </a:r>
            <a:r>
              <a:rPr lang="sr-Latn-RS" smtClean="0"/>
              <a:t>avaju stalno, kada se upute pozivi funkcijama mo</a:t>
            </a:r>
            <a:r>
              <a:rPr lang="sr-Latn-RS" sz="1600" smtClean="0"/>
              <a:t>ž</a:t>
            </a:r>
            <a:r>
              <a:rPr lang="sr-Latn-RS" smtClean="0"/>
              <a:t>da </a:t>
            </a:r>
            <a:r>
              <a:rPr lang="sr-Latn-RS" sz="1600" smtClean="0"/>
              <a:t>ć</a:t>
            </a:r>
            <a:r>
              <a:rPr lang="sr-Latn-RS" smtClean="0"/>
              <a:t>e biti potrebno neko vreme za pokretanje servera. To mo</a:t>
            </a:r>
            <a:r>
              <a:rPr lang="sr-Latn-RS" sz="1600" smtClean="0"/>
              <a:t>ž</a:t>
            </a:r>
            <a:r>
              <a:rPr lang="sr-Latn-RS" smtClean="0"/>
              <a:t>e dovesti do pada performansi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sr-Latn-RS" smtClean="0"/>
              <a:t>Pri kori</a:t>
            </a:r>
            <a:r>
              <a:rPr lang="sr-Latn-RS" sz="1600" smtClean="0"/>
              <a:t>šć</a:t>
            </a:r>
            <a:r>
              <a:rPr lang="sr-Latn-RS" smtClean="0"/>
              <a:t>enju javnih clouda za serverless arhitekturu mo</a:t>
            </a:r>
            <a:r>
              <a:rPr lang="sr-Latn-RS" sz="1600" smtClean="0"/>
              <a:t>ž</a:t>
            </a:r>
            <a:r>
              <a:rPr lang="sr-Latn-RS" smtClean="0"/>
              <a:t>e do</a:t>
            </a:r>
            <a:r>
              <a:rPr lang="sr-Latn-RS" sz="1600" smtClean="0"/>
              <a:t>ć</a:t>
            </a:r>
            <a:r>
              <a:rPr lang="sr-Latn-RS" smtClean="0"/>
              <a:t>i do pojave koja se naziva vendor lock-in. To je situacija kada su tro</a:t>
            </a:r>
            <a:r>
              <a:rPr lang="sr-Latn-RS" sz="1600" smtClean="0"/>
              <a:t>š</a:t>
            </a:r>
            <a:r>
              <a:rPr lang="sr-Latn-RS" smtClean="0"/>
              <a:t>kovi promene provajdera toliko veliki da je aplikacija zaglavljena kod trenutnog provajdera</a:t>
            </a:r>
            <a:endParaRPr lang="en-US" smtClean="0"/>
          </a:p>
        </p:txBody>
      </p:sp>
      <p:sp>
        <p:nvSpPr>
          <p:cNvPr id="9738" name="Google Shape;9738;p35"/>
          <p:cNvSpPr txBox="1">
            <a:spLocks noGrp="1"/>
          </p:cNvSpPr>
          <p:nvPr>
            <p:ph type="title" idx="2"/>
          </p:nvPr>
        </p:nvSpPr>
        <p:spPr>
          <a:xfrm>
            <a:off x="2732809" y="365429"/>
            <a:ext cx="3467111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000" smtClean="0"/>
              <a:t>Mane FaaS</a:t>
            </a:r>
            <a:endParaRPr sz="4000"/>
          </a:p>
        </p:txBody>
      </p:sp>
      <p:sp>
        <p:nvSpPr>
          <p:cNvPr id="9739" name="Google Shape;9739;p35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0" name="Google Shape;9740;p35"/>
          <p:cNvSpPr/>
          <p:nvPr/>
        </p:nvSpPr>
        <p:spPr>
          <a:xfrm>
            <a:off x="8584847" y="2603679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1" name="Google Shape;9741;p35"/>
          <p:cNvGrpSpPr/>
          <p:nvPr/>
        </p:nvGrpSpPr>
        <p:grpSpPr>
          <a:xfrm>
            <a:off x="8548374" y="259930"/>
            <a:ext cx="349968" cy="2052568"/>
            <a:chOff x="1037125" y="2236325"/>
            <a:chExt cx="149100" cy="874475"/>
          </a:xfrm>
        </p:grpSpPr>
        <p:sp>
          <p:nvSpPr>
            <p:cNvPr id="9742" name="Google Shape;9742;p3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3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3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3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3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90" y="1397904"/>
            <a:ext cx="2084546" cy="20845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5" name="Google Shape;13835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Programski</a:t>
            </a:r>
            <a:br>
              <a:rPr lang="en" dirty="0" smtClean="0"/>
            </a:br>
            <a:r>
              <a:rPr lang="en" dirty="0" smtClean="0"/>
              <a:t>model </a:t>
            </a:r>
            <a:endParaRPr/>
          </a:p>
        </p:txBody>
      </p:sp>
      <p:grpSp>
        <p:nvGrpSpPr>
          <p:cNvPr id="13854" name="Google Shape;13854;p48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3855" name="Google Shape;13855;p48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48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48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48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48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48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48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48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48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48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48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48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7" name="Google Shape;13867;p48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3868" name="Google Shape;13868;p48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48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48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48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48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48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48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48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48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48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48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48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84" name="Google Shape;13884;p48"/>
          <p:cNvSpPr txBox="1"/>
          <p:nvPr/>
        </p:nvSpPr>
        <p:spPr>
          <a:xfrm>
            <a:off x="1292469" y="2908455"/>
            <a:ext cx="6726116" cy="1347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Programski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model je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vo</a:t>
            </a:r>
            <a:r>
              <a:rPr lang="vi-VN" sz="20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đ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en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doga</a:t>
            </a:r>
            <a:r>
              <a:rPr lang="vi-VN" sz="2000" dirty="0" smtClean="0">
                <a:solidFill>
                  <a:srgbClr val="7FC1DB"/>
                </a:solidFill>
                <a:latin typeface="Poppins Light"/>
                <a:ea typeface="Poppins Light"/>
                <a:cs typeface="Poppins Light"/>
                <a:sym typeface="Poppins Light"/>
              </a:rPr>
              <a:t>đ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ajima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(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eventovima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).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Eventovi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pokre</a:t>
            </a:r>
            <a:r>
              <a:rPr lang="en-US" sz="20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ć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u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serverless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izvr</a:t>
            </a:r>
            <a:r>
              <a:rPr lang="en-US" sz="20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š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enje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funkcionalnog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koda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koji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se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naziva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Akcija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. Event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mo</a:t>
            </a:r>
            <a:r>
              <a:rPr lang="en-US" sz="20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ž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e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do</a:t>
            </a:r>
            <a:r>
              <a:rPr lang="en-US" sz="20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ć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i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iz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bilo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kog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izvora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: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Skladi</a:t>
            </a:r>
            <a:r>
              <a:rPr lang="en-US" sz="20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š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ta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podataka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Message queues,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mobilnih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aplikacija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web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aplikacija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senzora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planiranih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zadataka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8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itd</a:t>
            </a:r>
            <a:r>
              <a:rPr lang="en-US" sz="18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  <a:endParaRPr sz="18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978" y="1248428"/>
            <a:ext cx="6217956" cy="15257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9" name="Google Shape;13889;p49"/>
          <p:cNvSpPr txBox="1">
            <a:spLocks noGrp="1"/>
          </p:cNvSpPr>
          <p:nvPr>
            <p:ph type="title"/>
          </p:nvPr>
        </p:nvSpPr>
        <p:spPr>
          <a:xfrm>
            <a:off x="2079600" y="4257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Programski</a:t>
            </a:r>
            <a:br>
              <a:rPr lang="en" dirty="0" smtClean="0"/>
            </a:br>
            <a:r>
              <a:rPr lang="en" dirty="0" smtClean="0"/>
              <a:t>model </a:t>
            </a:r>
            <a:endParaRPr/>
          </a:p>
        </p:txBody>
      </p:sp>
      <p:grpSp>
        <p:nvGrpSpPr>
          <p:cNvPr id="2" name="Google Shape;13890;p49"/>
          <p:cNvGrpSpPr/>
          <p:nvPr/>
        </p:nvGrpSpPr>
        <p:grpSpPr>
          <a:xfrm>
            <a:off x="5967482" y="663028"/>
            <a:ext cx="1357025" cy="21378"/>
            <a:chOff x="3018325" y="3484425"/>
            <a:chExt cx="798250" cy="12575"/>
          </a:xfrm>
        </p:grpSpPr>
        <p:sp>
          <p:nvSpPr>
            <p:cNvPr id="13891" name="Google Shape;13891;p49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49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49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49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49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49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49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49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49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49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49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13902;p49"/>
          <p:cNvGrpSpPr/>
          <p:nvPr/>
        </p:nvGrpSpPr>
        <p:grpSpPr>
          <a:xfrm>
            <a:off x="2581504" y="663028"/>
            <a:ext cx="1356940" cy="21378"/>
            <a:chOff x="2940000" y="3484425"/>
            <a:chExt cx="798200" cy="12575"/>
          </a:xfrm>
        </p:grpSpPr>
        <p:sp>
          <p:nvSpPr>
            <p:cNvPr id="13903" name="Google Shape;13903;p49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49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49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49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49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49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49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49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49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49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49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14" name="Google Shape;13914;p49"/>
          <p:cNvSpPr/>
          <p:nvPr/>
        </p:nvSpPr>
        <p:spPr>
          <a:xfrm>
            <a:off x="495300" y="2108200"/>
            <a:ext cx="2768600" cy="250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5" name="Google Shape;13915;p49"/>
          <p:cNvSpPr/>
          <p:nvPr/>
        </p:nvSpPr>
        <p:spPr>
          <a:xfrm>
            <a:off x="3723551" y="2112125"/>
            <a:ext cx="1670700" cy="166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6" name="Google Shape;13916;p49"/>
          <p:cNvSpPr/>
          <p:nvPr/>
        </p:nvSpPr>
        <p:spPr>
          <a:xfrm>
            <a:off x="5914678" y="1603324"/>
            <a:ext cx="1984722" cy="20161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17" name="Google Shape;13917;p49"/>
          <p:cNvCxnSpPr>
            <a:stCxn id="13914" idx="1"/>
            <a:endCxn id="13915" idx="2"/>
          </p:cNvCxnSpPr>
          <p:nvPr/>
        </p:nvCxnSpPr>
        <p:spPr>
          <a:xfrm rot="10800000" flipH="1" flipV="1">
            <a:off x="495299" y="3359149"/>
            <a:ext cx="4063601" cy="421575"/>
          </a:xfrm>
          <a:prstGeom prst="bentConnector4">
            <a:avLst>
              <a:gd name="adj1" fmla="val -5626"/>
              <a:gd name="adj2" fmla="val 35095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918" name="Google Shape;13918;p49"/>
          <p:cNvCxnSpPr>
            <a:stCxn id="13915" idx="1"/>
            <a:endCxn id="13916" idx="0"/>
          </p:cNvCxnSpPr>
          <p:nvPr/>
        </p:nvCxnSpPr>
        <p:spPr>
          <a:xfrm rot="10800000" flipH="1">
            <a:off x="3723551" y="1603325"/>
            <a:ext cx="3183488" cy="1343101"/>
          </a:xfrm>
          <a:prstGeom prst="bentConnector4">
            <a:avLst>
              <a:gd name="adj1" fmla="val -7181"/>
              <a:gd name="adj2" fmla="val 11702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919" name="Google Shape;13919;p49"/>
          <p:cNvCxnSpPr>
            <a:stCxn id="13916" idx="2"/>
          </p:cNvCxnSpPr>
          <p:nvPr/>
        </p:nvCxnSpPr>
        <p:spPr>
          <a:xfrm rot="16200000" flipH="1">
            <a:off x="7699971" y="2826567"/>
            <a:ext cx="908824" cy="2494689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20" name="Google Shape;13920;p49"/>
          <p:cNvCxnSpPr/>
          <p:nvPr/>
        </p:nvCxnSpPr>
        <p:spPr>
          <a:xfrm rot="16200000" flipV="1">
            <a:off x="819837" y="935313"/>
            <a:ext cx="353050" cy="1992724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triangle" w="med" len="med"/>
            <a:tailEnd type="none" w="med" len="med"/>
          </a:ln>
        </p:spPr>
      </p:cxnSp>
      <p:grpSp>
        <p:nvGrpSpPr>
          <p:cNvPr id="5" name="Google Shape;13936;p49"/>
          <p:cNvGrpSpPr/>
          <p:nvPr/>
        </p:nvGrpSpPr>
        <p:grpSpPr>
          <a:xfrm>
            <a:off x="3956331" y="2273702"/>
            <a:ext cx="1228964" cy="106373"/>
            <a:chOff x="3465975" y="2270276"/>
            <a:chExt cx="1986364" cy="171929"/>
          </a:xfrm>
        </p:grpSpPr>
        <p:sp>
          <p:nvSpPr>
            <p:cNvPr id="13937" name="Google Shape;13937;p49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38" name="Google Shape;13938;p49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39" name="Google Shape;13939;p49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0" name="Google Shape;13940;p49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1" name="Google Shape;13941;p49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2" name="Google Shape;13942;p49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3" name="Google Shape;13943;p49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4" name="Google Shape;13944;p49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6" name="Google Shape;13945;p49"/>
          <p:cNvGrpSpPr/>
          <p:nvPr/>
        </p:nvGrpSpPr>
        <p:grpSpPr>
          <a:xfrm>
            <a:off x="6277468" y="3365102"/>
            <a:ext cx="1228964" cy="106373"/>
            <a:chOff x="3465975" y="2270276"/>
            <a:chExt cx="1986364" cy="171929"/>
          </a:xfrm>
        </p:grpSpPr>
        <p:sp>
          <p:nvSpPr>
            <p:cNvPr id="13946" name="Google Shape;13946;p49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49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49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49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49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49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49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49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24" name="Google Shape;13924;p49"/>
          <p:cNvSpPr txBox="1">
            <a:spLocks noGrp="1"/>
          </p:cNvSpPr>
          <p:nvPr>
            <p:ph type="subTitle" idx="4294967295"/>
          </p:nvPr>
        </p:nvSpPr>
        <p:spPr>
          <a:xfrm>
            <a:off x="3733800" y="2374900"/>
            <a:ext cx="1701800" cy="13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vi-VN" sz="1200" dirty="0" smtClean="0">
                <a:solidFill>
                  <a:schemeClr val="accent1"/>
                </a:solidFill>
              </a:rPr>
              <a:t>Okida</a:t>
            </a:r>
            <a:r>
              <a:rPr lang="vi-VN" dirty="0" smtClean="0">
                <a:solidFill>
                  <a:schemeClr val="accent1"/>
                </a:solidFill>
              </a:rPr>
              <a:t>č</a:t>
            </a:r>
            <a:r>
              <a:rPr lang="vi-VN" sz="1200" dirty="0" smtClean="0">
                <a:solidFill>
                  <a:schemeClr val="accent1"/>
                </a:solidFill>
              </a:rPr>
              <a:t>i su imenovani kanali za klase ili vrste doga</a:t>
            </a:r>
            <a:r>
              <a:rPr lang="vi-VN" dirty="0" smtClean="0">
                <a:solidFill>
                  <a:schemeClr val="accent1"/>
                </a:solidFill>
              </a:rPr>
              <a:t>đ</a:t>
            </a:r>
            <a:r>
              <a:rPr lang="vi-VN" sz="1200" dirty="0" smtClean="0">
                <a:solidFill>
                  <a:schemeClr val="accent1"/>
                </a:solidFill>
              </a:rPr>
              <a:t>aja koji se </a:t>
            </a:r>
            <a:r>
              <a:rPr lang="vi-VN" dirty="0" smtClean="0">
                <a:solidFill>
                  <a:schemeClr val="accent1"/>
                </a:solidFill>
              </a:rPr>
              <a:t>š</a:t>
            </a:r>
            <a:r>
              <a:rPr lang="vi-VN" sz="1200" dirty="0" smtClean="0">
                <a:solidFill>
                  <a:schemeClr val="accent1"/>
                </a:solidFill>
              </a:rPr>
              <a:t>alju iz izvora doga</a:t>
            </a:r>
            <a:r>
              <a:rPr lang="vi-VN" dirty="0" smtClean="0">
                <a:solidFill>
                  <a:schemeClr val="accent1"/>
                </a:solidFill>
              </a:rPr>
              <a:t>đ</a:t>
            </a:r>
            <a:r>
              <a:rPr lang="vi-VN" sz="1200" dirty="0" smtClean="0">
                <a:solidFill>
                  <a:schemeClr val="accent1"/>
                </a:solidFill>
              </a:rPr>
              <a:t>aja.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13926" name="Google Shape;13926;p49"/>
          <p:cNvSpPr txBox="1">
            <a:spLocks noGrp="1"/>
          </p:cNvSpPr>
          <p:nvPr>
            <p:ph type="subTitle" idx="4294967295"/>
          </p:nvPr>
        </p:nvSpPr>
        <p:spPr>
          <a:xfrm>
            <a:off x="5829300" y="1549400"/>
            <a:ext cx="2159000" cy="17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vi-VN" sz="1200" dirty="0" smtClean="0"/>
              <a:t>Pravila se koriste za povezivanje jednog okida</a:t>
            </a:r>
            <a:r>
              <a:rPr lang="vi-VN" dirty="0" smtClean="0"/>
              <a:t>č</a:t>
            </a:r>
            <a:r>
              <a:rPr lang="vi-VN" sz="1200" dirty="0" smtClean="0"/>
              <a:t>a sa jednom </a:t>
            </a:r>
            <a:r>
              <a:rPr lang="en-US" sz="1200" dirty="0" err="1" smtClean="0"/>
              <a:t>akcijom</a:t>
            </a:r>
            <a:r>
              <a:rPr lang="vi-VN" sz="1200" dirty="0" smtClean="0"/>
              <a:t>. Nakon </a:t>
            </a:r>
            <a:r>
              <a:rPr lang="vi-VN" dirty="0" smtClean="0"/>
              <a:t>š</a:t>
            </a:r>
            <a:r>
              <a:rPr lang="vi-VN" sz="1200" dirty="0" smtClean="0"/>
              <a:t>to se stvori ovakva asocijacija, svaki put kada se pokrene </a:t>
            </a:r>
            <a:r>
              <a:rPr lang="en-US" sz="1200" dirty="0" smtClean="0"/>
              <a:t>event </a:t>
            </a:r>
            <a:r>
              <a:rPr lang="vi-VN" sz="1200" dirty="0" smtClean="0"/>
              <a:t>okida</a:t>
            </a:r>
            <a:r>
              <a:rPr lang="vi-VN" dirty="0" smtClean="0"/>
              <a:t>č</a:t>
            </a:r>
            <a:r>
              <a:rPr lang="vi-VN" sz="1200" dirty="0" smtClean="0"/>
              <a:t>a, poziva se akcija.</a:t>
            </a:r>
            <a:endParaRPr sz="1200"/>
          </a:p>
        </p:txBody>
      </p:sp>
      <p:sp>
        <p:nvSpPr>
          <p:cNvPr id="13922" name="Google Shape;13922;p49"/>
          <p:cNvSpPr txBox="1">
            <a:spLocks noGrp="1"/>
          </p:cNvSpPr>
          <p:nvPr>
            <p:ph type="subTitle" idx="4294967295"/>
          </p:nvPr>
        </p:nvSpPr>
        <p:spPr>
          <a:xfrm>
            <a:off x="469900" y="2095500"/>
            <a:ext cx="2819400" cy="25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n-US" sz="1200" dirty="0" err="1" smtClean="0"/>
              <a:t>Izvori</a:t>
            </a:r>
            <a:r>
              <a:rPr lang="en-US" sz="1200" dirty="0" smtClean="0"/>
              <a:t>  </a:t>
            </a:r>
            <a:r>
              <a:rPr lang="en-US" sz="1200" dirty="0" err="1" smtClean="0"/>
              <a:t>doga</a:t>
            </a:r>
            <a:r>
              <a:rPr lang="vi-VN" dirty="0" smtClean="0"/>
              <a:t>đ</a:t>
            </a:r>
            <a:r>
              <a:rPr lang="en-US" sz="1200" dirty="0" err="1" smtClean="0"/>
              <a:t>aja</a:t>
            </a:r>
            <a:r>
              <a:rPr lang="en-US" sz="1200" dirty="0" smtClean="0"/>
              <a:t> </a:t>
            </a:r>
            <a:r>
              <a:rPr lang="vi-VN" sz="1200" dirty="0" smtClean="0"/>
              <a:t>su usluge koje generi</a:t>
            </a:r>
            <a:r>
              <a:rPr lang="vi-VN" dirty="0" smtClean="0"/>
              <a:t>š</a:t>
            </a:r>
            <a:r>
              <a:rPr lang="vi-VN" sz="1200" dirty="0" smtClean="0"/>
              <a:t>u </a:t>
            </a:r>
            <a:r>
              <a:rPr lang="en-US" sz="1200" dirty="0" err="1" smtClean="0"/>
              <a:t>evente</a:t>
            </a:r>
            <a:r>
              <a:rPr lang="en-US" sz="1200" dirty="0" smtClean="0"/>
              <a:t> </a:t>
            </a:r>
            <a:r>
              <a:rPr lang="vi-VN" sz="1200" dirty="0" smtClean="0"/>
              <a:t>koji </a:t>
            </a:r>
            <a:r>
              <a:rPr lang="vi-VN" dirty="0" smtClean="0"/>
              <a:t>č</a:t>
            </a:r>
            <a:r>
              <a:rPr lang="vi-VN" sz="1200" dirty="0" smtClean="0"/>
              <a:t>esto ukazuju na promene podataka ili sami nose podatke</a:t>
            </a:r>
            <a:r>
              <a:rPr lang="en-US" sz="1200" dirty="0" smtClean="0"/>
              <a:t>:</a:t>
            </a:r>
          </a:p>
          <a:p>
            <a:pPr marL="0" indent="0" algn="ctr">
              <a:spcAft>
                <a:spcPts val="1600"/>
              </a:spcAft>
            </a:pPr>
            <a:r>
              <a:rPr lang="vi-VN" sz="1200" dirty="0" smtClean="0"/>
              <a:t>Poruke koje sti</a:t>
            </a:r>
            <a:r>
              <a:rPr lang="vi-VN" dirty="0" smtClean="0"/>
              <a:t>ž</a:t>
            </a:r>
            <a:r>
              <a:rPr lang="vi-VN" sz="1200" dirty="0" smtClean="0"/>
              <a:t>u u redove poruka</a:t>
            </a:r>
            <a:endParaRPr lang="en-US" sz="1200" dirty="0" smtClean="0"/>
          </a:p>
          <a:p>
            <a:pPr marL="0" indent="0" algn="ctr">
              <a:spcAft>
                <a:spcPts val="1600"/>
              </a:spcAft>
            </a:pPr>
            <a:r>
              <a:rPr lang="vi-VN" sz="1200" dirty="0" smtClean="0"/>
              <a:t>Promene u bazama podataka</a:t>
            </a:r>
            <a:endParaRPr lang="en-US" sz="1200" dirty="0" smtClean="0"/>
          </a:p>
          <a:p>
            <a:pPr marL="0" indent="0" algn="ctr">
              <a:spcAft>
                <a:spcPts val="1600"/>
              </a:spcAft>
            </a:pPr>
            <a:r>
              <a:rPr lang="vi-VN" sz="1200" dirty="0" smtClean="0"/>
              <a:t>Interakcije sa </a:t>
            </a:r>
            <a:r>
              <a:rPr lang="en-US" sz="1200" dirty="0" smtClean="0"/>
              <a:t>w</a:t>
            </a:r>
            <a:r>
              <a:rPr lang="vi-VN" sz="1200" dirty="0" smtClean="0"/>
              <a:t>eb stranicama ili </a:t>
            </a:r>
            <a:r>
              <a:rPr lang="en-US" sz="1200" dirty="0" smtClean="0"/>
              <a:t>w</a:t>
            </a:r>
            <a:r>
              <a:rPr lang="vi-VN" sz="1200" dirty="0" smtClean="0"/>
              <a:t>eb aplikacijama</a:t>
            </a:r>
            <a:r>
              <a:rPr lang="en-US" sz="1200" dirty="0" smtClean="0"/>
              <a:t> </a:t>
            </a:r>
            <a:r>
              <a:rPr lang="vi-VN" sz="1200" dirty="0" smtClean="0"/>
              <a:t>itd.</a:t>
            </a:r>
            <a:r>
              <a:rPr lang="en-US" sz="1200" dirty="0" smtClean="0"/>
              <a:t> </a:t>
            </a:r>
            <a:endParaRPr sz="1200"/>
          </a:p>
        </p:txBody>
      </p:sp>
      <p:pic>
        <p:nvPicPr>
          <p:cNvPr id="77" name="Picture 76" descr="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189676"/>
            <a:ext cx="2136755" cy="1347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9" name="Google Shape;13889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Akcije</a:t>
            </a:r>
            <a:endParaRPr/>
          </a:p>
        </p:txBody>
      </p:sp>
      <p:grpSp>
        <p:nvGrpSpPr>
          <p:cNvPr id="13890" name="Google Shape;13890;p49"/>
          <p:cNvGrpSpPr/>
          <p:nvPr/>
        </p:nvGrpSpPr>
        <p:grpSpPr>
          <a:xfrm>
            <a:off x="5586482" y="675728"/>
            <a:ext cx="1357025" cy="21378"/>
            <a:chOff x="3018325" y="3484425"/>
            <a:chExt cx="798250" cy="12575"/>
          </a:xfrm>
        </p:grpSpPr>
        <p:sp>
          <p:nvSpPr>
            <p:cNvPr id="13891" name="Google Shape;13891;p49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49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49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49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49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49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49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49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49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49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49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2" name="Google Shape;13902;p49"/>
          <p:cNvGrpSpPr/>
          <p:nvPr/>
        </p:nvGrpSpPr>
        <p:grpSpPr>
          <a:xfrm>
            <a:off x="2200504" y="675728"/>
            <a:ext cx="1356940" cy="21378"/>
            <a:chOff x="2940000" y="3484425"/>
            <a:chExt cx="798200" cy="12575"/>
          </a:xfrm>
        </p:grpSpPr>
        <p:sp>
          <p:nvSpPr>
            <p:cNvPr id="13903" name="Google Shape;13903;p49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49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49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49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49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49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49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49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49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49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49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14" name="Google Shape;13914;p49"/>
          <p:cNvSpPr/>
          <p:nvPr/>
        </p:nvSpPr>
        <p:spPr>
          <a:xfrm>
            <a:off x="1532425" y="2622550"/>
            <a:ext cx="1670700" cy="166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5" name="Google Shape;13915;p49"/>
          <p:cNvSpPr/>
          <p:nvPr/>
        </p:nvSpPr>
        <p:spPr>
          <a:xfrm>
            <a:off x="3723551" y="2112125"/>
            <a:ext cx="1670700" cy="166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6" name="Google Shape;13916;p49"/>
          <p:cNvSpPr/>
          <p:nvPr/>
        </p:nvSpPr>
        <p:spPr>
          <a:xfrm>
            <a:off x="5914678" y="1603324"/>
            <a:ext cx="1984722" cy="20161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17" name="Google Shape;13917;p49"/>
          <p:cNvCxnSpPr>
            <a:stCxn id="13914" idx="1"/>
            <a:endCxn id="13915" idx="2"/>
          </p:cNvCxnSpPr>
          <p:nvPr/>
        </p:nvCxnSpPr>
        <p:spPr>
          <a:xfrm>
            <a:off x="1532425" y="3456850"/>
            <a:ext cx="3026400" cy="324000"/>
          </a:xfrm>
          <a:prstGeom prst="bentConnector4">
            <a:avLst>
              <a:gd name="adj1" fmla="val -7868"/>
              <a:gd name="adj2" fmla="val 330995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918" name="Google Shape;13918;p49"/>
          <p:cNvCxnSpPr>
            <a:stCxn id="13915" idx="1"/>
            <a:endCxn id="13916" idx="0"/>
          </p:cNvCxnSpPr>
          <p:nvPr/>
        </p:nvCxnSpPr>
        <p:spPr>
          <a:xfrm rot="10800000" flipH="1">
            <a:off x="3723551" y="1603325"/>
            <a:ext cx="3183488" cy="1343101"/>
          </a:xfrm>
          <a:prstGeom prst="bentConnector4">
            <a:avLst>
              <a:gd name="adj1" fmla="val -7181"/>
              <a:gd name="adj2" fmla="val 11702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919" name="Google Shape;13919;p49"/>
          <p:cNvCxnSpPr>
            <a:stCxn id="13916" idx="2"/>
          </p:cNvCxnSpPr>
          <p:nvPr/>
        </p:nvCxnSpPr>
        <p:spPr>
          <a:xfrm rot="16200000" flipH="1">
            <a:off x="7699971" y="2826567"/>
            <a:ext cx="908824" cy="2494689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20" name="Google Shape;13920;p49"/>
          <p:cNvCxnSpPr>
            <a:stCxn id="13914" idx="0"/>
          </p:cNvCxnSpPr>
          <p:nvPr/>
        </p:nvCxnSpPr>
        <p:spPr>
          <a:xfrm rot="5400000" flipH="1">
            <a:off x="826975" y="1081750"/>
            <a:ext cx="626100" cy="2455500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triangle" w="med" len="med"/>
            <a:tailEnd type="none" w="med" len="med"/>
          </a:ln>
        </p:spPr>
      </p:cxnSp>
      <p:grpSp>
        <p:nvGrpSpPr>
          <p:cNvPr id="13927" name="Google Shape;13927;p49"/>
          <p:cNvGrpSpPr/>
          <p:nvPr/>
        </p:nvGrpSpPr>
        <p:grpSpPr>
          <a:xfrm>
            <a:off x="1727893" y="4066827"/>
            <a:ext cx="1228964" cy="106373"/>
            <a:chOff x="3465975" y="2270276"/>
            <a:chExt cx="1986364" cy="171929"/>
          </a:xfrm>
        </p:grpSpPr>
        <p:sp>
          <p:nvSpPr>
            <p:cNvPr id="13928" name="Google Shape;13928;p49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49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49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49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49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49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49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49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6" name="Google Shape;13936;p49"/>
          <p:cNvGrpSpPr/>
          <p:nvPr/>
        </p:nvGrpSpPr>
        <p:grpSpPr>
          <a:xfrm>
            <a:off x="3930931" y="2222902"/>
            <a:ext cx="1228964" cy="106373"/>
            <a:chOff x="3465975" y="2270276"/>
            <a:chExt cx="1986364" cy="171929"/>
          </a:xfrm>
        </p:grpSpPr>
        <p:sp>
          <p:nvSpPr>
            <p:cNvPr id="13937" name="Google Shape;13937;p49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38" name="Google Shape;13938;p49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39" name="Google Shape;13939;p49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0" name="Google Shape;13940;p49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1" name="Google Shape;13941;p49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2" name="Google Shape;13942;p49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3" name="Google Shape;13943;p49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3944" name="Google Shape;13944;p49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13945" name="Google Shape;13945;p49"/>
          <p:cNvGrpSpPr/>
          <p:nvPr/>
        </p:nvGrpSpPr>
        <p:grpSpPr>
          <a:xfrm>
            <a:off x="6290168" y="3415902"/>
            <a:ext cx="1228964" cy="106373"/>
            <a:chOff x="3465975" y="2270276"/>
            <a:chExt cx="1986364" cy="171929"/>
          </a:xfrm>
        </p:grpSpPr>
        <p:sp>
          <p:nvSpPr>
            <p:cNvPr id="13946" name="Google Shape;13946;p49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49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49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49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49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49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49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49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24" name="Google Shape;13924;p49"/>
          <p:cNvSpPr txBox="1">
            <a:spLocks noGrp="1"/>
          </p:cNvSpPr>
          <p:nvPr>
            <p:ph type="subTitle" idx="4294967295"/>
          </p:nvPr>
        </p:nvSpPr>
        <p:spPr>
          <a:xfrm>
            <a:off x="3746500" y="2413000"/>
            <a:ext cx="1651000" cy="15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n-US" sz="1200" dirty="0" err="1" smtClean="0">
                <a:solidFill>
                  <a:schemeClr val="accent1"/>
                </a:solidFill>
              </a:rPr>
              <a:t>Akcije</a:t>
            </a:r>
            <a:r>
              <a:rPr lang="en-US" sz="1200" dirty="0" smtClean="0">
                <a:solidFill>
                  <a:schemeClr val="accent1"/>
                </a:solidFill>
              </a:rPr>
              <a:t> </a:t>
            </a:r>
            <a:r>
              <a:rPr lang="en-US" sz="1200" dirty="0" err="1" smtClean="0">
                <a:solidFill>
                  <a:schemeClr val="accent1"/>
                </a:solidFill>
              </a:rPr>
              <a:t>enkapsuliraju</a:t>
            </a:r>
            <a:r>
              <a:rPr lang="en-US" sz="1200" dirty="0" smtClean="0">
                <a:solidFill>
                  <a:schemeClr val="accent1"/>
                </a:solidFill>
              </a:rPr>
              <a:t> </a:t>
            </a:r>
            <a:r>
              <a:rPr lang="en-US" sz="1200" dirty="0" err="1" smtClean="0">
                <a:solidFill>
                  <a:schemeClr val="accent1"/>
                </a:solidFill>
              </a:rPr>
              <a:t>logiku</a:t>
            </a:r>
            <a:r>
              <a:rPr lang="en-US" sz="1200" dirty="0" smtClean="0">
                <a:solidFill>
                  <a:schemeClr val="accent1"/>
                </a:solidFill>
              </a:rPr>
              <a:t> </a:t>
            </a:r>
            <a:r>
              <a:rPr lang="en-US" sz="1200" dirty="0" err="1" smtClean="0">
                <a:solidFill>
                  <a:schemeClr val="accent1"/>
                </a:solidFill>
              </a:rPr>
              <a:t>aplikacije</a:t>
            </a:r>
            <a:r>
              <a:rPr lang="en-US" sz="1200" dirty="0" smtClean="0">
                <a:solidFill>
                  <a:schemeClr val="accent1"/>
                </a:solidFill>
              </a:rPr>
              <a:t> </a:t>
            </a:r>
            <a:r>
              <a:rPr lang="en-US" sz="1200" dirty="0" err="1" smtClean="0">
                <a:solidFill>
                  <a:schemeClr val="accent1"/>
                </a:solidFill>
              </a:rPr>
              <a:t>koja</a:t>
            </a:r>
            <a:r>
              <a:rPr lang="en-US" sz="1200" dirty="0" smtClean="0">
                <a:solidFill>
                  <a:schemeClr val="accent1"/>
                </a:solidFill>
              </a:rPr>
              <a:t> se </a:t>
            </a:r>
            <a:r>
              <a:rPr lang="en-US" sz="1200" dirty="0" err="1" smtClean="0">
                <a:solidFill>
                  <a:schemeClr val="accent1"/>
                </a:solidFill>
              </a:rPr>
              <a:t>izvr</a:t>
            </a:r>
            <a:r>
              <a:rPr lang="en-US" dirty="0" err="1" smtClean="0">
                <a:solidFill>
                  <a:schemeClr val="accent1"/>
                </a:solidFill>
              </a:rPr>
              <a:t>š</a:t>
            </a:r>
            <a:r>
              <a:rPr lang="en-US" sz="1200" dirty="0" err="1" smtClean="0">
                <a:solidFill>
                  <a:schemeClr val="accent1"/>
                </a:solidFill>
              </a:rPr>
              <a:t>ava</a:t>
            </a:r>
            <a:r>
              <a:rPr lang="en-US" sz="1200" dirty="0" smtClean="0">
                <a:solidFill>
                  <a:schemeClr val="accent1"/>
                </a:solidFill>
              </a:rPr>
              <a:t> </a:t>
            </a:r>
            <a:r>
              <a:rPr lang="en-US" sz="1200" dirty="0" err="1" smtClean="0">
                <a:solidFill>
                  <a:schemeClr val="accent1"/>
                </a:solidFill>
              </a:rPr>
              <a:t>kao</a:t>
            </a:r>
            <a:r>
              <a:rPr lang="en-US" sz="1200" dirty="0" smtClean="0">
                <a:solidFill>
                  <a:schemeClr val="accent1"/>
                </a:solidFill>
              </a:rPr>
              <a:t> </a:t>
            </a:r>
            <a:r>
              <a:rPr lang="en-US" sz="1200" dirty="0" err="1" smtClean="0">
                <a:solidFill>
                  <a:schemeClr val="accent1"/>
                </a:solidFill>
              </a:rPr>
              <a:t>odgovor</a:t>
            </a:r>
            <a:r>
              <a:rPr lang="en-US" sz="1200" dirty="0" smtClean="0">
                <a:solidFill>
                  <a:schemeClr val="accent1"/>
                </a:solidFill>
              </a:rPr>
              <a:t> </a:t>
            </a:r>
            <a:r>
              <a:rPr lang="en-US" sz="1200" dirty="0" err="1" smtClean="0">
                <a:solidFill>
                  <a:schemeClr val="accent1"/>
                </a:solidFill>
              </a:rPr>
              <a:t>na</a:t>
            </a:r>
            <a:r>
              <a:rPr lang="en-US" sz="1200" dirty="0" smtClean="0">
                <a:solidFill>
                  <a:schemeClr val="accent1"/>
                </a:solidFill>
              </a:rPr>
              <a:t> </a:t>
            </a:r>
            <a:r>
              <a:rPr lang="en-US" sz="1200" dirty="0" err="1" smtClean="0">
                <a:solidFill>
                  <a:schemeClr val="accent1"/>
                </a:solidFill>
              </a:rPr>
              <a:t>evente</a:t>
            </a:r>
            <a:r>
              <a:rPr lang="en-US" sz="1200" dirty="0" smtClean="0">
                <a:solidFill>
                  <a:schemeClr val="accent1"/>
                </a:solidFill>
              </a:rPr>
              <a:t>.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13926" name="Google Shape;13926;p49"/>
          <p:cNvSpPr txBox="1">
            <a:spLocks noGrp="1"/>
          </p:cNvSpPr>
          <p:nvPr>
            <p:ph type="subTitle" idx="4294967295"/>
          </p:nvPr>
        </p:nvSpPr>
        <p:spPr>
          <a:xfrm>
            <a:off x="5892800" y="1498600"/>
            <a:ext cx="1981200" cy="18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n-US" sz="1200" dirty="0" err="1" smtClean="0"/>
              <a:t>Akcije</a:t>
            </a:r>
            <a:r>
              <a:rPr lang="en-US" sz="1200" dirty="0" smtClean="0"/>
              <a:t> </a:t>
            </a:r>
            <a:r>
              <a:rPr lang="vi-VN" sz="1200" dirty="0" smtClean="0"/>
              <a:t>se mogu ru</a:t>
            </a:r>
            <a:r>
              <a:rPr lang="vi-VN" dirty="0" smtClean="0"/>
              <a:t>č</a:t>
            </a:r>
            <a:r>
              <a:rPr lang="vi-VN" sz="1200" dirty="0" smtClean="0"/>
              <a:t>no pozvati </a:t>
            </a:r>
            <a:r>
              <a:rPr lang="en-US" sz="1200" dirty="0" smtClean="0"/>
              <a:t>: </a:t>
            </a:r>
            <a:r>
              <a:rPr lang="en-US" sz="1200" dirty="0" err="1" smtClean="0"/>
              <a:t>OpenWhisk</a:t>
            </a:r>
            <a:r>
              <a:rPr lang="en-US" sz="1200" dirty="0" smtClean="0"/>
              <a:t> REST </a:t>
            </a:r>
            <a:r>
              <a:rPr lang="vi-VN" sz="1200" dirty="0" smtClean="0"/>
              <a:t>API-jem, Open</a:t>
            </a:r>
            <a:r>
              <a:rPr lang="en-US" sz="1200" dirty="0" smtClean="0"/>
              <a:t>W</a:t>
            </a:r>
            <a:r>
              <a:rPr lang="vi-VN" sz="1200" dirty="0" smtClean="0"/>
              <a:t>hisk CLI</a:t>
            </a:r>
            <a:r>
              <a:rPr lang="en-US" sz="1200" dirty="0" smtClean="0"/>
              <a:t>-</a:t>
            </a:r>
            <a:r>
              <a:rPr lang="en-US" sz="1200" dirty="0" err="1" smtClean="0"/>
              <a:t>jem</a:t>
            </a:r>
            <a:r>
              <a:rPr lang="vi-VN" sz="1200" dirty="0" smtClean="0"/>
              <a:t>, jednostavni</a:t>
            </a:r>
            <a:r>
              <a:rPr lang="en-US" sz="1200" dirty="0" smtClean="0"/>
              <a:t>m</a:t>
            </a:r>
            <a:r>
              <a:rPr lang="vi-VN" sz="1200" dirty="0" smtClean="0"/>
              <a:t> i korisni</a:t>
            </a:r>
            <a:r>
              <a:rPr lang="vi-VN" dirty="0" smtClean="0"/>
              <a:t>č</a:t>
            </a:r>
            <a:r>
              <a:rPr lang="vi-VN" sz="1200" dirty="0" smtClean="0"/>
              <a:t>ki kreirani</a:t>
            </a:r>
            <a:r>
              <a:rPr lang="en-US" sz="1200" dirty="0" smtClean="0"/>
              <a:t>m </a:t>
            </a:r>
            <a:r>
              <a:rPr lang="vi-VN" sz="1200" dirty="0" smtClean="0"/>
              <a:t>API-ji</a:t>
            </a:r>
            <a:r>
              <a:rPr lang="en-US" sz="1200" dirty="0" smtClean="0"/>
              <a:t>ma</a:t>
            </a:r>
            <a:r>
              <a:rPr lang="vi-VN" sz="1200" dirty="0" smtClean="0"/>
              <a:t> ili automatizovano putem okida</a:t>
            </a:r>
            <a:r>
              <a:rPr lang="vi-VN" dirty="0" smtClean="0"/>
              <a:t>č</a:t>
            </a:r>
            <a:r>
              <a:rPr lang="vi-VN" sz="1200" dirty="0" smtClean="0"/>
              <a:t>a</a:t>
            </a:r>
            <a:r>
              <a:rPr lang="en-US" sz="1200" dirty="0" smtClean="0"/>
              <a:t>.</a:t>
            </a:r>
            <a:endParaRPr sz="1200"/>
          </a:p>
        </p:txBody>
      </p:sp>
      <p:sp>
        <p:nvSpPr>
          <p:cNvPr id="13922" name="Google Shape;13922;p49"/>
          <p:cNvSpPr txBox="1">
            <a:spLocks noGrp="1"/>
          </p:cNvSpPr>
          <p:nvPr>
            <p:ph type="subTitle" idx="4294967295"/>
          </p:nvPr>
        </p:nvSpPr>
        <p:spPr>
          <a:xfrm>
            <a:off x="1549400" y="2794000"/>
            <a:ext cx="1663700" cy="1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vi-VN" sz="1200" dirty="0" smtClean="0"/>
              <a:t>Akcije su funkcije (ise</a:t>
            </a:r>
            <a:r>
              <a:rPr lang="vi-VN" dirty="0" smtClean="0"/>
              <a:t>č</a:t>
            </a:r>
            <a:r>
              <a:rPr lang="vi-VN" sz="1200" dirty="0" smtClean="0"/>
              <a:t>ci koda) koje se izvode na platformi Open</a:t>
            </a:r>
            <a:r>
              <a:rPr lang="en-US" sz="1200" dirty="0" smtClean="0"/>
              <a:t>W</a:t>
            </a:r>
            <a:r>
              <a:rPr lang="vi-VN" sz="1200" dirty="0" smtClean="0"/>
              <a:t>hisk. </a:t>
            </a:r>
            <a:endParaRPr sz="1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9" name="Google Shape;12909;p47"/>
          <p:cNvSpPr txBox="1">
            <a:spLocks noGrp="1"/>
          </p:cNvSpPr>
          <p:nvPr>
            <p:ph type="body" idx="1"/>
          </p:nvPr>
        </p:nvSpPr>
        <p:spPr>
          <a:xfrm>
            <a:off x="492258" y="1032589"/>
            <a:ext cx="3635241" cy="20408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1500" dirty="0" err="1" smtClean="0"/>
              <a:t>Funkcija</a:t>
            </a:r>
            <a:r>
              <a:rPr lang="en-US" sz="1500" dirty="0" smtClean="0"/>
              <a:t> </a:t>
            </a:r>
            <a:r>
              <a:rPr lang="en-US" sz="1500" dirty="0" err="1" smtClean="0"/>
              <a:t>prihvata</a:t>
            </a:r>
            <a:r>
              <a:rPr lang="en-US" sz="1500" dirty="0" smtClean="0"/>
              <a:t> </a:t>
            </a:r>
            <a:r>
              <a:rPr lang="en-US" sz="1500" dirty="0" err="1" smtClean="0"/>
              <a:t>re</a:t>
            </a:r>
            <a:r>
              <a:rPr lang="en-US" dirty="0" err="1" smtClean="0"/>
              <a:t>č</a:t>
            </a:r>
            <a:r>
              <a:rPr lang="en-US" sz="1500" dirty="0" err="1" smtClean="0"/>
              <a:t>nik</a:t>
            </a:r>
            <a:r>
              <a:rPr lang="en-US" sz="1500" dirty="0" smtClean="0"/>
              <a:t> </a:t>
            </a:r>
            <a:r>
              <a:rPr lang="en-US" sz="1500" dirty="0" err="1" smtClean="0"/>
              <a:t>kao</a:t>
            </a:r>
            <a:r>
              <a:rPr lang="en-US" sz="1500" dirty="0" smtClean="0"/>
              <a:t> </a:t>
            </a:r>
            <a:r>
              <a:rPr lang="en-US" sz="1500" dirty="0" err="1" smtClean="0"/>
              <a:t>ulaz</a:t>
            </a:r>
            <a:r>
              <a:rPr lang="en-US" sz="1500" dirty="0" smtClean="0"/>
              <a:t> </a:t>
            </a:r>
            <a:r>
              <a:rPr lang="en-US" sz="1500" dirty="0" err="1" smtClean="0"/>
              <a:t>i</a:t>
            </a:r>
            <a:r>
              <a:rPr lang="en-US" sz="1500" dirty="0" smtClean="0"/>
              <a:t> </a:t>
            </a:r>
            <a:r>
              <a:rPr lang="en-US" sz="1500" dirty="0" err="1" smtClean="0"/>
              <a:t>daje</a:t>
            </a:r>
            <a:r>
              <a:rPr lang="en-US" sz="1500" dirty="0" smtClean="0"/>
              <a:t> </a:t>
            </a:r>
            <a:r>
              <a:rPr lang="en-US" sz="1500" dirty="0" err="1" smtClean="0"/>
              <a:t>re</a:t>
            </a:r>
            <a:r>
              <a:rPr lang="en-US" dirty="0" err="1" smtClean="0"/>
              <a:t>č</a:t>
            </a:r>
            <a:r>
              <a:rPr lang="en-US" sz="1500" dirty="0" err="1" smtClean="0"/>
              <a:t>nik</a:t>
            </a:r>
            <a:r>
              <a:rPr lang="en-US" sz="1500" dirty="0" smtClean="0"/>
              <a:t> </a:t>
            </a:r>
            <a:r>
              <a:rPr lang="en-US" sz="1500" dirty="0" err="1" smtClean="0"/>
              <a:t>kao</a:t>
            </a:r>
            <a:r>
              <a:rPr lang="en-US" sz="1500" dirty="0" smtClean="0"/>
              <a:t> </a:t>
            </a:r>
            <a:r>
              <a:rPr lang="en-US" sz="1500" dirty="0" err="1" smtClean="0"/>
              <a:t>izlaz</a:t>
            </a:r>
            <a:r>
              <a:rPr lang="en-US" sz="1500" dirty="0" smtClean="0"/>
              <a:t>. </a:t>
            </a:r>
            <a:r>
              <a:rPr lang="en-US" sz="1500" dirty="0" err="1" smtClean="0"/>
              <a:t>Ulazni</a:t>
            </a:r>
            <a:r>
              <a:rPr lang="en-US" sz="1500" dirty="0" smtClean="0"/>
              <a:t> </a:t>
            </a:r>
            <a:r>
              <a:rPr lang="en-US" sz="1500" dirty="0" err="1" smtClean="0"/>
              <a:t>i</a:t>
            </a:r>
            <a:r>
              <a:rPr lang="en-US" sz="1500" dirty="0" smtClean="0"/>
              <a:t> </a:t>
            </a:r>
            <a:r>
              <a:rPr lang="en-US" sz="1500" dirty="0" err="1" smtClean="0"/>
              <a:t>izlazni</a:t>
            </a:r>
            <a:r>
              <a:rPr lang="en-US" sz="1500" dirty="0" smtClean="0"/>
              <a:t> </a:t>
            </a:r>
            <a:r>
              <a:rPr lang="en-US" sz="1500" dirty="0" err="1" smtClean="0"/>
              <a:t>re</a:t>
            </a:r>
            <a:r>
              <a:rPr lang="en-US" dirty="0" err="1" smtClean="0"/>
              <a:t>č</a:t>
            </a:r>
            <a:r>
              <a:rPr lang="en-US" sz="1500" dirty="0" err="1" smtClean="0"/>
              <a:t>nici</a:t>
            </a:r>
            <a:r>
              <a:rPr lang="en-US" sz="1500" dirty="0" smtClean="0"/>
              <a:t> </a:t>
            </a:r>
            <a:r>
              <a:rPr lang="en-US" sz="1500" dirty="0" err="1" smtClean="0"/>
              <a:t>su</a:t>
            </a:r>
            <a:r>
              <a:rPr lang="en-US" sz="1500" dirty="0" smtClean="0"/>
              <a:t> </a:t>
            </a:r>
            <a:r>
              <a:rPr lang="en-US" sz="1500" dirty="0" err="1" smtClean="0"/>
              <a:t>parovi</a:t>
            </a:r>
            <a:r>
              <a:rPr lang="en-US" sz="1500" dirty="0" smtClean="0"/>
              <a:t> </a:t>
            </a:r>
            <a:r>
              <a:rPr lang="en-US" sz="1500" dirty="0" err="1" smtClean="0"/>
              <a:t>klju</a:t>
            </a:r>
            <a:r>
              <a:rPr lang="en-US" dirty="0" err="1" smtClean="0"/>
              <a:t>č</a:t>
            </a:r>
            <a:r>
              <a:rPr lang="en-US" sz="1500" dirty="0" smtClean="0"/>
              <a:t> / </a:t>
            </a:r>
            <a:r>
              <a:rPr lang="en-US" sz="1500" dirty="0" err="1" smtClean="0"/>
              <a:t>vrednost</a:t>
            </a:r>
            <a:r>
              <a:rPr lang="en-US" sz="1500" dirty="0" smtClean="0"/>
              <a:t>, </a:t>
            </a:r>
            <a:r>
              <a:rPr lang="en-US" sz="1500" dirty="0" err="1" smtClean="0"/>
              <a:t>gde</a:t>
            </a:r>
            <a:r>
              <a:rPr lang="en-US" sz="1500" dirty="0" smtClean="0"/>
              <a:t> je </a:t>
            </a:r>
            <a:r>
              <a:rPr lang="en-US" sz="1500" dirty="0" err="1" smtClean="0"/>
              <a:t>klju</a:t>
            </a:r>
            <a:r>
              <a:rPr lang="en-US" dirty="0" err="1" smtClean="0"/>
              <a:t>č</a:t>
            </a:r>
            <a:r>
              <a:rPr lang="en-US" sz="1500" dirty="0" smtClean="0"/>
              <a:t> </a:t>
            </a:r>
            <a:r>
              <a:rPr lang="en-US" sz="1500" dirty="0" err="1" smtClean="0"/>
              <a:t>niz</a:t>
            </a:r>
            <a:r>
              <a:rPr lang="en-US" sz="1500" dirty="0" smtClean="0"/>
              <a:t>, a </a:t>
            </a:r>
            <a:r>
              <a:rPr lang="en-US" sz="1500" dirty="0" err="1" smtClean="0"/>
              <a:t>vrednost</a:t>
            </a:r>
            <a:r>
              <a:rPr lang="en-US" sz="1500" dirty="0" smtClean="0"/>
              <a:t> je </a:t>
            </a:r>
            <a:r>
              <a:rPr lang="en-US" sz="1500" dirty="0" err="1" smtClean="0"/>
              <a:t>bilo</a:t>
            </a:r>
            <a:r>
              <a:rPr lang="en-US" sz="1500" dirty="0" smtClean="0"/>
              <a:t> </a:t>
            </a:r>
            <a:r>
              <a:rPr lang="en-US" sz="1500" dirty="0" err="1" smtClean="0"/>
              <a:t>koja</a:t>
            </a:r>
            <a:r>
              <a:rPr lang="en-US" sz="1500" dirty="0" smtClean="0"/>
              <a:t> </a:t>
            </a:r>
            <a:r>
              <a:rPr lang="en-US" sz="1500" dirty="0" err="1" smtClean="0"/>
              <a:t>valjana</a:t>
            </a:r>
            <a:r>
              <a:rPr lang="en-US" sz="1500" dirty="0" smtClean="0"/>
              <a:t> JSON </a:t>
            </a:r>
            <a:r>
              <a:rPr lang="en-US" sz="1500" dirty="0" err="1" smtClean="0"/>
              <a:t>vrednost</a:t>
            </a:r>
            <a:r>
              <a:rPr lang="en-US" sz="1500" dirty="0" smtClean="0"/>
              <a:t>. </a:t>
            </a:r>
            <a:r>
              <a:rPr lang="en-US" sz="1500" dirty="0" err="1" smtClean="0"/>
              <a:t>Re</a:t>
            </a:r>
            <a:r>
              <a:rPr lang="en-US" dirty="0" err="1" smtClean="0"/>
              <a:t>č</a:t>
            </a:r>
            <a:r>
              <a:rPr lang="en-US" sz="1500" dirty="0" err="1" smtClean="0"/>
              <a:t>nici</a:t>
            </a:r>
            <a:r>
              <a:rPr lang="en-US" sz="1500" dirty="0" smtClean="0"/>
              <a:t> </a:t>
            </a:r>
            <a:r>
              <a:rPr lang="en-US" sz="1500" dirty="0" err="1" smtClean="0"/>
              <a:t>su</a:t>
            </a:r>
            <a:r>
              <a:rPr lang="en-US" sz="1500" dirty="0" smtClean="0"/>
              <a:t> </a:t>
            </a:r>
            <a:r>
              <a:rPr lang="en-US" sz="1500" dirty="0" err="1" smtClean="0"/>
              <a:t>kanonski</a:t>
            </a:r>
            <a:r>
              <a:rPr lang="en-US" sz="1500" dirty="0" smtClean="0"/>
              <a:t> </a:t>
            </a:r>
            <a:r>
              <a:rPr lang="en-US" sz="1500" dirty="0" err="1" smtClean="0"/>
              <a:t>predstavljeni</a:t>
            </a:r>
            <a:r>
              <a:rPr lang="en-US" sz="1500" dirty="0" smtClean="0"/>
              <a:t> </a:t>
            </a:r>
            <a:r>
              <a:rPr lang="en-US" sz="1500" dirty="0" err="1" smtClean="0"/>
              <a:t>kao</a:t>
            </a:r>
            <a:r>
              <a:rPr lang="en-US" sz="1500" dirty="0" smtClean="0"/>
              <a:t> JSON </a:t>
            </a:r>
            <a:r>
              <a:rPr lang="en-US" sz="1500" dirty="0" err="1" smtClean="0"/>
              <a:t>objekti</a:t>
            </a:r>
            <a:r>
              <a:rPr lang="en-US" sz="1500" dirty="0" smtClean="0"/>
              <a:t> </a:t>
            </a:r>
            <a:r>
              <a:rPr lang="en-US" sz="1500" dirty="0" err="1" smtClean="0"/>
              <a:t>prilikom</a:t>
            </a:r>
            <a:r>
              <a:rPr lang="en-US" sz="1500" dirty="0" smtClean="0"/>
              <a:t> </a:t>
            </a:r>
            <a:r>
              <a:rPr lang="en-US" sz="1500" dirty="0" err="1" smtClean="0"/>
              <a:t>povezivanja</a:t>
            </a:r>
            <a:r>
              <a:rPr lang="en-US" sz="1500" dirty="0" smtClean="0"/>
              <a:t> </a:t>
            </a:r>
            <a:r>
              <a:rPr lang="en-US" sz="1500" dirty="0" err="1" smtClean="0"/>
              <a:t>sa</a:t>
            </a:r>
            <a:r>
              <a:rPr lang="en-US" sz="1500" dirty="0" smtClean="0"/>
              <a:t> </a:t>
            </a:r>
            <a:r>
              <a:rPr lang="en-US" sz="1500" dirty="0" err="1" smtClean="0"/>
              <a:t>radnjom</a:t>
            </a:r>
            <a:r>
              <a:rPr lang="en-US" sz="1500" dirty="0" smtClean="0"/>
              <a:t> </a:t>
            </a:r>
            <a:r>
              <a:rPr lang="en-US" sz="1500" dirty="0" err="1" smtClean="0"/>
              <a:t>putem</a:t>
            </a:r>
            <a:r>
              <a:rPr lang="en-US" sz="1500" dirty="0" smtClean="0"/>
              <a:t> REST API-</a:t>
            </a:r>
            <a:r>
              <a:rPr lang="en-US" sz="1500" dirty="0" err="1" smtClean="0"/>
              <a:t>ja</a:t>
            </a:r>
            <a:r>
              <a:rPr lang="en-US" sz="1500" dirty="0" smtClean="0"/>
              <a:t> </a:t>
            </a:r>
            <a:r>
              <a:rPr lang="en-US" sz="1500" dirty="0" err="1" smtClean="0"/>
              <a:t>ili</a:t>
            </a:r>
            <a:r>
              <a:rPr lang="en-US" sz="1500" dirty="0" smtClean="0"/>
              <a:t> </a:t>
            </a:r>
            <a:r>
              <a:rPr lang="en-US" sz="1500" dirty="0" err="1" smtClean="0"/>
              <a:t>wsk</a:t>
            </a:r>
            <a:r>
              <a:rPr lang="en-US" sz="1500" dirty="0" smtClean="0"/>
              <a:t> CLI-a.</a:t>
            </a:r>
            <a:endParaRPr sz="1500"/>
          </a:p>
        </p:txBody>
      </p:sp>
      <p:sp>
        <p:nvSpPr>
          <p:cNvPr id="13798" name="Google Shape;1379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F</a:t>
            </a:r>
            <a:r>
              <a:rPr lang="vi-VN" dirty="0" smtClean="0"/>
              <a:t>unkcij</a:t>
            </a:r>
            <a:r>
              <a:rPr lang="en-US" dirty="0" smtClean="0"/>
              <a:t>a</a:t>
            </a:r>
            <a:r>
              <a:rPr lang="vi-VN" dirty="0" smtClean="0"/>
              <a:t> kao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vi-VN" dirty="0" smtClean="0"/>
              <a:t>akcij</a:t>
            </a:r>
            <a:r>
              <a:rPr lang="en-US" dirty="0" smtClean="0"/>
              <a:t>a</a:t>
            </a:r>
            <a:endParaRPr/>
          </a:p>
        </p:txBody>
      </p:sp>
      <p:grpSp>
        <p:nvGrpSpPr>
          <p:cNvPr id="2" name="Google Shape;13799;p47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3800" name="Google Shape;13800;p47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47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47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47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47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47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47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47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47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47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47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47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13812;p47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3813" name="Google Shape;13813;p47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47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47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47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47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47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47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47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47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47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47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47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" name="Google Shape;12909;p47"/>
          <p:cNvSpPr txBox="1">
            <a:spLocks/>
          </p:cNvSpPr>
          <p:nvPr/>
        </p:nvSpPr>
        <p:spPr>
          <a:xfrm>
            <a:off x="4741497" y="1054100"/>
            <a:ext cx="4121947" cy="2387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Light"/>
              <a:buNone/>
              <a:defRPr sz="18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/>
            <a:r>
              <a:rPr lang="vi-VN" sz="1500" dirty="0" smtClean="0"/>
              <a:t>Funkcija se mora zvati </a:t>
            </a:r>
            <a:r>
              <a:rPr lang="en-US" sz="1500" dirty="0" smtClean="0"/>
              <a:t>main </a:t>
            </a:r>
            <a:r>
              <a:rPr lang="vi-VN" sz="1500" dirty="0" smtClean="0"/>
              <a:t>ili mora biti eksplicitno izvezena da bi se identifikovala kao ulazna ta</a:t>
            </a:r>
            <a:r>
              <a:rPr lang="vi-VN" dirty="0" smtClean="0"/>
              <a:t>č</a:t>
            </a:r>
            <a:r>
              <a:rPr lang="vi-VN" sz="1500" dirty="0" smtClean="0"/>
              <a:t>ka. Mehanika se mo</a:t>
            </a:r>
            <a:r>
              <a:rPr lang="vi-VN" dirty="0" smtClean="0"/>
              <a:t>ž</a:t>
            </a:r>
            <a:r>
              <a:rPr lang="vi-VN" sz="1500" dirty="0" smtClean="0"/>
              <a:t>e razlikovati u zavisnosti od va</a:t>
            </a:r>
            <a:r>
              <a:rPr lang="vi-VN" dirty="0" smtClean="0"/>
              <a:t>š</a:t>
            </a:r>
            <a:r>
              <a:rPr lang="vi-VN" sz="1500" dirty="0" smtClean="0"/>
              <a:t>eg izbora jezika, ali generalno se ta</a:t>
            </a:r>
            <a:r>
              <a:rPr lang="vi-VN" dirty="0" smtClean="0"/>
              <a:t>č</a:t>
            </a:r>
            <a:r>
              <a:rPr lang="vi-VN" sz="1500" dirty="0" smtClean="0"/>
              <a:t>ka unosa mo</a:t>
            </a:r>
            <a:r>
              <a:rPr lang="vi-VN" dirty="0" smtClean="0"/>
              <a:t>ž</a:t>
            </a:r>
            <a:r>
              <a:rPr lang="vi-VN" sz="1500" dirty="0" smtClean="0"/>
              <a:t>e odrediti p</a:t>
            </a:r>
            <a:r>
              <a:rPr lang="en-US" sz="1500" dirty="0" smtClean="0"/>
              <a:t>o</a:t>
            </a:r>
            <a:r>
              <a:rPr lang="vi-VN" sz="1500" dirty="0" smtClean="0"/>
              <a:t>m</a:t>
            </a:r>
            <a:r>
              <a:rPr lang="en-US" sz="1500" dirty="0" smtClean="0"/>
              <a:t>o</a:t>
            </a:r>
            <a:r>
              <a:rPr lang="vi-VN" sz="1500" dirty="0" smtClean="0"/>
              <a:t>ću --main kada se koristi </a:t>
            </a:r>
            <a:r>
              <a:rPr lang="en-US" sz="1500" dirty="0" smtClean="0"/>
              <a:t>w</a:t>
            </a:r>
            <a:r>
              <a:rPr lang="vi-VN" sz="1500" dirty="0" smtClean="0"/>
              <a:t>sk CLI.</a:t>
            </a:r>
            <a:endParaRPr lang="en-US" sz="1500" dirty="0"/>
          </a:p>
        </p:txBody>
      </p:sp>
      <p:sp>
        <p:nvSpPr>
          <p:cNvPr id="932" name="Google Shape;13829;p47"/>
          <p:cNvSpPr/>
          <p:nvPr/>
        </p:nvSpPr>
        <p:spPr>
          <a:xfrm>
            <a:off x="4290136" y="1937918"/>
            <a:ext cx="300900" cy="300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3" name="Google Shape;13830;p47"/>
          <p:cNvCxnSpPr/>
          <p:nvPr/>
        </p:nvCxnSpPr>
        <p:spPr>
          <a:xfrm>
            <a:off x="4440598" y="1123159"/>
            <a:ext cx="0" cy="1930419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4" name="Google Shape;12909;p47"/>
          <p:cNvSpPr txBox="1">
            <a:spLocks/>
          </p:cNvSpPr>
          <p:nvPr/>
        </p:nvSpPr>
        <p:spPr>
          <a:xfrm>
            <a:off x="4756378" y="3419556"/>
            <a:ext cx="3841393" cy="22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Light"/>
              <a:buNone/>
              <a:defRPr sz="18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/>
            <a:endParaRPr lang="en-US" sz="1500" dirty="0"/>
          </a:p>
        </p:txBody>
      </p:sp>
      <p:sp>
        <p:nvSpPr>
          <p:cNvPr id="935" name="Google Shape;13829;p47"/>
          <p:cNvSpPr/>
          <p:nvPr/>
        </p:nvSpPr>
        <p:spPr>
          <a:xfrm>
            <a:off x="4290136" y="3909306"/>
            <a:ext cx="300900" cy="300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6" name="Google Shape;13830;p47"/>
          <p:cNvCxnSpPr/>
          <p:nvPr/>
        </p:nvCxnSpPr>
        <p:spPr>
          <a:xfrm>
            <a:off x="4440586" y="3419959"/>
            <a:ext cx="12" cy="1280495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7" name="Google Shape;12909;p47"/>
          <p:cNvSpPr txBox="1">
            <a:spLocks/>
          </p:cNvSpPr>
          <p:nvPr/>
        </p:nvSpPr>
        <p:spPr>
          <a:xfrm>
            <a:off x="507136" y="3403600"/>
            <a:ext cx="3480664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Light"/>
              <a:buNone/>
              <a:defRPr sz="18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just"/>
            <a:r>
              <a:rPr lang="en-US" sz="1500" dirty="0" err="1" smtClean="0"/>
              <a:t>Akcije</a:t>
            </a:r>
            <a:r>
              <a:rPr lang="en-US" sz="1500" dirty="0" smtClean="0"/>
              <a:t> se </a:t>
            </a:r>
            <a:r>
              <a:rPr lang="en-US" sz="1500" dirty="0" err="1" smtClean="0"/>
              <a:t>identifikuju</a:t>
            </a:r>
            <a:r>
              <a:rPr lang="en-US" sz="1500" dirty="0" smtClean="0"/>
              <a:t> </a:t>
            </a:r>
            <a:r>
              <a:rPr lang="en-US" sz="1500" dirty="0" err="1" smtClean="0"/>
              <a:t>potpunim</a:t>
            </a:r>
            <a:r>
              <a:rPr lang="en-US" sz="1500" dirty="0" smtClean="0"/>
              <a:t> </a:t>
            </a:r>
            <a:r>
              <a:rPr lang="en-US" sz="1500" dirty="0" err="1" smtClean="0"/>
              <a:t>imenima</a:t>
            </a:r>
            <a:r>
              <a:rPr lang="en-US" sz="1500" dirty="0" smtClean="0"/>
              <a:t> </a:t>
            </a:r>
            <a:r>
              <a:rPr lang="en-US" sz="1500" dirty="0" err="1" smtClean="0"/>
              <a:t>koja</a:t>
            </a:r>
            <a:r>
              <a:rPr lang="en-US" sz="1500" dirty="0" smtClean="0"/>
              <a:t> </a:t>
            </a:r>
            <a:r>
              <a:rPr lang="en-US" sz="1500" dirty="0" err="1" smtClean="0"/>
              <a:t>uglavnom</a:t>
            </a:r>
            <a:r>
              <a:rPr lang="en-US" sz="1500" dirty="0" smtClean="0"/>
              <a:t> </a:t>
            </a:r>
            <a:r>
              <a:rPr lang="en-US" sz="1500" dirty="0" err="1" smtClean="0"/>
              <a:t>imaju</a:t>
            </a:r>
            <a:r>
              <a:rPr lang="en-US" sz="1500" dirty="0" smtClean="0"/>
              <a:t> tri </a:t>
            </a:r>
            <a:r>
              <a:rPr lang="en-US" sz="1500" dirty="0" err="1" smtClean="0"/>
              <a:t>dela</a:t>
            </a:r>
            <a:r>
              <a:rPr lang="en-US" sz="1500" dirty="0" smtClean="0"/>
              <a:t> </a:t>
            </a:r>
            <a:r>
              <a:rPr lang="en-US" sz="1500" dirty="0" err="1" smtClean="0"/>
              <a:t>odvojena</a:t>
            </a:r>
            <a:r>
              <a:rPr lang="en-US" sz="1500" dirty="0" smtClean="0"/>
              <a:t> </a:t>
            </a:r>
            <a:r>
              <a:rPr lang="en-US" sz="1500" dirty="0" err="1" smtClean="0"/>
              <a:t>kosom</a:t>
            </a:r>
            <a:r>
              <a:rPr lang="en-US" sz="1500" dirty="0" smtClean="0"/>
              <a:t> </a:t>
            </a:r>
            <a:r>
              <a:rPr lang="en-US" sz="1500" dirty="0" err="1" smtClean="0"/>
              <a:t>crtom</a:t>
            </a:r>
            <a:r>
              <a:rPr lang="en-US" sz="1500" dirty="0" smtClean="0"/>
              <a:t>:</a:t>
            </a:r>
            <a:endParaRPr lang="en-US" sz="1400" b="1" dirty="0" smtClean="0"/>
          </a:p>
          <a:p>
            <a:pPr marL="0" indent="0" algn="just"/>
            <a:r>
              <a:rPr lang="en-US" sz="1400" b="1" dirty="0" smtClean="0"/>
              <a:t>/</a:t>
            </a:r>
            <a:r>
              <a:rPr lang="en-US" sz="1400" b="1" dirty="0" err="1" smtClean="0"/>
              <a:t>namespaceName</a:t>
            </a:r>
            <a:r>
              <a:rPr lang="en-US" sz="1400" b="1" dirty="0" smtClean="0"/>
              <a:t>[/</a:t>
            </a:r>
            <a:r>
              <a:rPr lang="en-US" sz="1400" b="1" dirty="0" err="1" smtClean="0"/>
              <a:t>packageName</a:t>
            </a:r>
            <a:r>
              <a:rPr lang="en-US" sz="1400" b="1" dirty="0" smtClean="0"/>
              <a:t>]/</a:t>
            </a:r>
            <a:r>
              <a:rPr lang="en-US" sz="1400" b="1" dirty="0" err="1" smtClean="0"/>
              <a:t>entityName</a:t>
            </a:r>
            <a:r>
              <a:rPr lang="en-US" sz="1400" b="1" dirty="0" smtClean="0"/>
              <a:t>.</a:t>
            </a:r>
            <a:endParaRPr lang="sr-Latn-RS" sz="1400" b="1" dirty="0"/>
          </a:p>
        </p:txBody>
      </p:sp>
      <p:sp>
        <p:nvSpPr>
          <p:cNvPr id="941" name="Google Shape;13829;p47"/>
          <p:cNvSpPr/>
          <p:nvPr/>
        </p:nvSpPr>
        <p:spPr>
          <a:xfrm>
            <a:off x="217318" y="3909306"/>
            <a:ext cx="300900" cy="300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2" name="Google Shape;13830;p47"/>
          <p:cNvCxnSpPr/>
          <p:nvPr/>
        </p:nvCxnSpPr>
        <p:spPr>
          <a:xfrm>
            <a:off x="367768" y="3419959"/>
            <a:ext cx="12" cy="1280495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3" name="Google Shape;13829;p47"/>
          <p:cNvSpPr/>
          <p:nvPr/>
        </p:nvSpPr>
        <p:spPr>
          <a:xfrm>
            <a:off x="217306" y="1937918"/>
            <a:ext cx="300900" cy="300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4" name="Google Shape;13830;p47"/>
          <p:cNvCxnSpPr/>
          <p:nvPr/>
        </p:nvCxnSpPr>
        <p:spPr>
          <a:xfrm>
            <a:off x="367768" y="1123159"/>
            <a:ext cx="0" cy="1930419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1" name="Picture 40" descr="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403" y="3060701"/>
            <a:ext cx="3688379" cy="18922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5" name="Google Shape;13835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CLI</a:t>
            </a:r>
            <a:endParaRPr/>
          </a:p>
        </p:txBody>
      </p:sp>
      <p:grpSp>
        <p:nvGrpSpPr>
          <p:cNvPr id="3" name="Google Shape;13854;p48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3855" name="Google Shape;13855;p48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48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48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48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48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48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48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48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48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48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48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48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13867;p48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3868" name="Google Shape;13868;p48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48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48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48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48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48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48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48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48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48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48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48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84" name="Google Shape;13884;p48"/>
          <p:cNvSpPr txBox="1"/>
          <p:nvPr/>
        </p:nvSpPr>
        <p:spPr>
          <a:xfrm>
            <a:off x="1181099" y="749301"/>
            <a:ext cx="6680201" cy="414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Pokretanje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:</a:t>
            </a:r>
          </a:p>
          <a:p>
            <a:pPr algn="just"/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-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</a:t>
            </a:r>
            <a:endParaRPr lang="en-US" dirty="0" smtClean="0">
              <a:solidFill>
                <a:schemeClr val="accent2"/>
              </a:solidFill>
              <a:latin typeface="Courier New" pitchFamily="49" charset="0"/>
              <a:ea typeface="Poppins Light"/>
              <a:cs typeface="Courier New" pitchFamily="49" charset="0"/>
              <a:sym typeface="Poppins Light"/>
            </a:endParaRPr>
          </a:p>
          <a:p>
            <a:pPr algn="just"/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Kreiranje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akcije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:</a:t>
            </a:r>
          </a:p>
          <a:p>
            <a:pPr algn="just"/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-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action create 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imeakcije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imefunkcije.js</a:t>
            </a:r>
          </a:p>
          <a:p>
            <a:pPr algn="just"/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Modifikovanje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akcije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:</a:t>
            </a:r>
          </a:p>
          <a:p>
            <a:pPr algn="just"/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-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action update 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imeakcije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imefajla.js</a:t>
            </a:r>
          </a:p>
          <a:p>
            <a:pPr algn="just"/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Modifikovanje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akcije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i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prenos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parametara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:</a:t>
            </a:r>
          </a:p>
          <a:p>
            <a:pPr algn="just"/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-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action update 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imeakcije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imefajla.js -–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param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name stranger</a:t>
            </a:r>
          </a:p>
          <a:p>
            <a:pPr algn="just"/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Vra</a:t>
            </a:r>
            <a:r>
              <a:rPr lang="en-US" sz="1800" b="1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ć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anje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rezultata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:</a:t>
            </a:r>
          </a:p>
          <a:p>
            <a:pPr algn="just"/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-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action invoke 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imeakcije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–-blocking</a:t>
            </a:r>
          </a:p>
          <a:p>
            <a:pPr algn="just"/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Vra</a:t>
            </a:r>
            <a:r>
              <a:rPr lang="en-US" sz="1800" b="1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ć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anje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rezultata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i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prenos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parametara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:</a:t>
            </a:r>
          </a:p>
          <a:p>
            <a:pPr algn="just"/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-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action invoke 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imeakcije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—-blocking -–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param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name student </a:t>
            </a:r>
          </a:p>
          <a:p>
            <a:pPr algn="just"/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Za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vra</a:t>
            </a:r>
            <a:r>
              <a:rPr lang="en-US" sz="1800" b="1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ć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anje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rezultata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iz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celog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JSON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odgovora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koristi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se:</a:t>
            </a:r>
          </a:p>
          <a:p>
            <a:pPr algn="just"/>
            <a:r>
              <a:rPr lang="en-US" sz="1600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--result</a:t>
            </a:r>
            <a:endParaRPr lang="en-US" sz="1600" dirty="0" smtClean="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algn="just"/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Brisanje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akcije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:</a:t>
            </a:r>
          </a:p>
          <a:p>
            <a:pPr algn="just"/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-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</a:t>
            </a:r>
            <a:r>
              <a:rPr lang="en-US" dirty="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 action delete </a:t>
            </a:r>
            <a:r>
              <a:rPr lang="en-US" dirty="0" err="1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imeakcije</a:t>
            </a:r>
            <a:endParaRPr lang="en-US" dirty="0" smtClean="0">
              <a:solidFill>
                <a:schemeClr val="accent2"/>
              </a:solidFill>
              <a:latin typeface="Courier New" pitchFamily="49" charset="0"/>
              <a:ea typeface="Poppins Light"/>
              <a:cs typeface="Courier New" pitchFamily="49" charset="0"/>
              <a:sym typeface="Poppins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1152526"/>
            <a:ext cx="7821386" cy="3854904"/>
          </a:xfrm>
        </p:spPr>
        <p:txBody>
          <a:bodyPr/>
          <a:lstStyle/>
          <a:p>
            <a:pPr algn="l"/>
            <a:r>
              <a:rPr lang="vi-VN" sz="1400" dirty="0" smtClean="0">
                <a:solidFill>
                  <a:schemeClr val="bg1"/>
                </a:solidFill>
              </a:rPr>
              <a:t>Moćna karakteristika modela programiranja Open</a:t>
            </a:r>
            <a:r>
              <a:rPr lang="en-US" sz="1400" dirty="0" smtClean="0">
                <a:solidFill>
                  <a:schemeClr val="bg1"/>
                </a:solidFill>
              </a:rPr>
              <a:t>W</a:t>
            </a:r>
            <a:r>
              <a:rPr lang="vi-VN" sz="1400" dirty="0" smtClean="0">
                <a:solidFill>
                  <a:schemeClr val="bg1"/>
                </a:solidFill>
              </a:rPr>
              <a:t>hisk je sposobnost </a:t>
            </a:r>
            <a:r>
              <a:rPr lang="en-US" sz="1400" dirty="0" err="1" smtClean="0">
                <a:solidFill>
                  <a:schemeClr val="bg1"/>
                </a:solidFill>
              </a:rPr>
              <a:t>kompozicije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akcija</a:t>
            </a:r>
            <a:r>
              <a:rPr lang="vi-VN" sz="1400" dirty="0" smtClean="0">
                <a:solidFill>
                  <a:schemeClr val="bg1"/>
                </a:solidFill>
              </a:rPr>
              <a:t>. Uobi</a:t>
            </a:r>
            <a:r>
              <a:rPr lang="vi-VN" sz="1600" dirty="0" smtClean="0">
                <a:solidFill>
                  <a:schemeClr val="bg1"/>
                </a:solidFill>
              </a:rPr>
              <a:t>č</a:t>
            </a:r>
            <a:r>
              <a:rPr lang="vi-VN" sz="1400" dirty="0" smtClean="0">
                <a:solidFill>
                  <a:schemeClr val="bg1"/>
                </a:solidFill>
              </a:rPr>
              <a:t>ajena kompozicija je niz radnji, pri </a:t>
            </a:r>
            <a:r>
              <a:rPr lang="vi-VN" sz="1600" dirty="0" smtClean="0">
                <a:solidFill>
                  <a:schemeClr val="bg1"/>
                </a:solidFill>
              </a:rPr>
              <a:t>č</a:t>
            </a:r>
            <a:r>
              <a:rPr lang="vi-VN" sz="1400" dirty="0" smtClean="0">
                <a:solidFill>
                  <a:schemeClr val="bg1"/>
                </a:solidFill>
              </a:rPr>
              <a:t>emu rezultat jedne </a:t>
            </a:r>
            <a:r>
              <a:rPr lang="en-US" sz="1400" dirty="0" err="1" smtClean="0">
                <a:solidFill>
                  <a:schemeClr val="bg1"/>
                </a:solidFill>
              </a:rPr>
              <a:t>akcije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vi-VN" sz="1400" dirty="0" smtClean="0">
                <a:solidFill>
                  <a:schemeClr val="bg1"/>
                </a:solidFill>
              </a:rPr>
              <a:t>postaje ulaz za sledeću </a:t>
            </a:r>
            <a:r>
              <a:rPr lang="en-US" sz="1400" dirty="0" err="1" smtClean="0">
                <a:solidFill>
                  <a:schemeClr val="bg1"/>
                </a:solidFill>
              </a:rPr>
              <a:t>akciju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vi-VN" sz="1400" dirty="0" smtClean="0">
                <a:solidFill>
                  <a:schemeClr val="bg1"/>
                </a:solidFill>
              </a:rPr>
              <a:t>u nizu.</a:t>
            </a:r>
            <a:r>
              <a:rPr lang="en-US" sz="1400" dirty="0" smtClean="0">
                <a:solidFill>
                  <a:schemeClr val="bg1"/>
                </a:solidFill>
              </a:rPr>
              <a:t/>
            </a:r>
            <a:br>
              <a:rPr lang="en-US" sz="1400" dirty="0" smtClean="0">
                <a:solidFill>
                  <a:schemeClr val="bg1"/>
                </a:solidFill>
              </a:rPr>
            </a:br>
            <a:r>
              <a:rPr lang="vi-VN" sz="1400" dirty="0" smtClean="0">
                <a:solidFill>
                  <a:schemeClr val="bg1"/>
                </a:solidFill>
              </a:rPr>
              <a:t>Ovde ćemo koristiti nekoliko korisnih </a:t>
            </a:r>
            <a:r>
              <a:rPr lang="en-US" sz="1400" dirty="0" err="1" smtClean="0">
                <a:solidFill>
                  <a:schemeClr val="bg1"/>
                </a:solidFill>
              </a:rPr>
              <a:t>akcija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vi-VN" sz="1400" dirty="0" smtClean="0">
                <a:solidFill>
                  <a:schemeClr val="bg1"/>
                </a:solidFill>
              </a:rPr>
              <a:t>koje su date u paketu /whisk.system/utils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vi-VN" sz="1400" dirty="0" smtClean="0">
                <a:solidFill>
                  <a:schemeClr val="bg1"/>
                </a:solidFill>
              </a:rPr>
              <a:t>da bismo kreirali sekvencu.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 1. </a:t>
            </a:r>
            <a:r>
              <a:rPr lang="vi-VN" sz="1400" dirty="0" smtClean="0">
                <a:solidFill>
                  <a:schemeClr val="accent6">
                    <a:lumMod val="75000"/>
                  </a:schemeClr>
                </a:solidFill>
              </a:rPr>
              <a:t>Prik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</a:rPr>
              <a:t>az</a:t>
            </a:r>
            <a:r>
              <a:rPr lang="vi-VN" sz="1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</a:rPr>
              <a:t>akcija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vi-VN" sz="1400" dirty="0" smtClean="0">
                <a:solidFill>
                  <a:schemeClr val="accent6">
                    <a:lumMod val="75000"/>
                  </a:schemeClr>
                </a:solidFill>
              </a:rPr>
              <a:t>u paketu /whisk.system/utils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: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US" sz="1600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-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wsk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package </a:t>
            </a:r>
            <a:r>
              <a:rPr lang="en-US" sz="160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get –</a:t>
            </a:r>
            <a:r>
              <a:rPr lang="sr-Latn-RS" sz="160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-</a:t>
            </a:r>
            <a:r>
              <a:rPr lang="en-US" sz="160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</a:t>
            </a:r>
            <a:r>
              <a:rPr lang="sr-Latn-RS" sz="160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um</a:t>
            </a:r>
            <a:r>
              <a:rPr lang="en-US" sz="160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mary 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whisk.system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utils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600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package /</a:t>
            </a:r>
            <a:r>
              <a:rPr lang="en-US" sz="1400" dirty="0" err="1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whisk.system</a:t>
            </a: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400" dirty="0" err="1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utils</a:t>
            </a: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: Building blocks that format and assemble data</a:t>
            </a:r>
            <a:b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  (parameters: none defined)</a:t>
            </a:r>
            <a:b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action /</a:t>
            </a:r>
            <a:r>
              <a:rPr lang="en-US" sz="1400" dirty="0" err="1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whisk.system</a:t>
            </a: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400" dirty="0" err="1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utils</a:t>
            </a: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/split: Split a string into an array</a:t>
            </a:r>
            <a:b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  (parameters: payload, separator)</a:t>
            </a:r>
            <a:b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action /</a:t>
            </a:r>
            <a:r>
              <a:rPr lang="en-US" sz="1400" dirty="0" err="1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whisk.system</a:t>
            </a: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400" dirty="0" err="1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utils</a:t>
            </a: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/sort: Sorts an array</a:t>
            </a:r>
            <a:b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  (parameters: lines)</a:t>
            </a:r>
            <a:b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...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sz="1400" dirty="0" smtClean="0">
                <a:latin typeface="Courier New" pitchFamily="49" charset="0"/>
                <a:cs typeface="Courier New" pitchFamily="49" charset="0"/>
              </a:rPr>
            </a:br>
            <a:endParaRPr 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68700" y="492265"/>
            <a:ext cx="4158900" cy="414300"/>
          </a:xfrm>
        </p:spPr>
        <p:txBody>
          <a:bodyPr/>
          <a:lstStyle/>
          <a:p>
            <a:r>
              <a:rPr lang="en-US" sz="1800" dirty="0" err="1" smtClean="0"/>
              <a:t>Kreiranje</a:t>
            </a:r>
            <a:r>
              <a:rPr lang="en-US" sz="1800" dirty="0" smtClean="0"/>
              <a:t> </a:t>
            </a:r>
            <a:r>
              <a:rPr lang="en-US" sz="1800" dirty="0" err="1" smtClean="0"/>
              <a:t>sekvence</a:t>
            </a:r>
            <a:r>
              <a:rPr lang="en-US" sz="1800" dirty="0" smtClean="0"/>
              <a:t> </a:t>
            </a:r>
            <a:r>
              <a:rPr lang="en-US" sz="1800" dirty="0" err="1" smtClean="0"/>
              <a:t>akcija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5914" y="1152526"/>
            <a:ext cx="7870372" cy="1830160"/>
          </a:xfrm>
        </p:spPr>
        <p:txBody>
          <a:bodyPr/>
          <a:lstStyle/>
          <a:p>
            <a:pPr algn="l"/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b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2.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</a:rPr>
              <a:t>Kreiranje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</a:rPr>
              <a:t>sekvence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</a:rPr>
              <a:t>akcija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vi-VN" sz="1400" dirty="0" smtClean="0">
                <a:solidFill>
                  <a:schemeClr val="accent6">
                    <a:lumMod val="75000"/>
                  </a:schemeClr>
                </a:solidFill>
              </a:rPr>
              <a:t>tako da se rezultat jedne akcije prenosi kao argument sledećoj akciji. 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US" sz="1600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-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wsk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action create 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mySequence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--sequence /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whisk.system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utils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/split,/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whisk.system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utils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/sort</a:t>
            </a:r>
            <a:b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 3.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</a:rPr>
              <a:t>Pozivanje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</a:rPr>
              <a:t>akcije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US" sz="1600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-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wsk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action invoke --result 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mySequence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--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param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payload "Over-ripe sushi,\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nThe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Master\</a:t>
            </a:r>
            <a:r>
              <a:rPr lang="en-US" sz="1600" dirty="0" err="1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nIs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full of regret.“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/>
            </a:r>
            <a:b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</a:br>
            <a:endParaRPr 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68700" y="492265"/>
            <a:ext cx="4158900" cy="414300"/>
          </a:xfrm>
        </p:spPr>
        <p:txBody>
          <a:bodyPr/>
          <a:lstStyle/>
          <a:p>
            <a:r>
              <a:rPr lang="en-US" sz="1800" dirty="0" err="1" smtClean="0"/>
              <a:t>Kreiranje</a:t>
            </a:r>
            <a:r>
              <a:rPr lang="en-US" sz="1800" dirty="0" smtClean="0"/>
              <a:t> </a:t>
            </a:r>
            <a:r>
              <a:rPr lang="en-US" sz="1800" dirty="0" err="1" smtClean="0"/>
              <a:t>sekvence</a:t>
            </a:r>
            <a:r>
              <a:rPr lang="en-US" sz="1800" dirty="0" smtClean="0"/>
              <a:t> </a:t>
            </a:r>
            <a:r>
              <a:rPr lang="en-US" sz="1800" dirty="0" err="1" smtClean="0"/>
              <a:t>akcija</a:t>
            </a:r>
            <a:endParaRPr lang="en-US" sz="1800" dirty="0"/>
          </a:p>
        </p:txBody>
      </p:sp>
      <p:pic>
        <p:nvPicPr>
          <p:cNvPr id="4" name="Picture 3" descr="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694" y="3200352"/>
            <a:ext cx="3345470" cy="11812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1" name="Google Shape;9241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Podela</a:t>
            </a:r>
            <a:r>
              <a:rPr lang="en-US" dirty="0" smtClean="0"/>
              <a:t> </a:t>
            </a:r>
            <a:r>
              <a:rPr lang="en-US" dirty="0" err="1" smtClean="0"/>
              <a:t>funkcija</a:t>
            </a:r>
            <a:endParaRPr/>
          </a:p>
        </p:txBody>
      </p:sp>
      <p:sp>
        <p:nvSpPr>
          <p:cNvPr id="9242" name="Google Shape;9242;p34"/>
          <p:cNvSpPr txBox="1">
            <a:spLocks noGrp="1"/>
          </p:cNvSpPr>
          <p:nvPr>
            <p:ph type="title" idx="2"/>
          </p:nvPr>
        </p:nvSpPr>
        <p:spPr>
          <a:xfrm>
            <a:off x="985081" y="1399466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/>
              <a:t>Sinhrone</a:t>
            </a:r>
            <a:endParaRPr b="1"/>
          </a:p>
        </p:txBody>
      </p:sp>
      <p:sp>
        <p:nvSpPr>
          <p:cNvPr id="9243" name="Google Shape;9243;p34"/>
          <p:cNvSpPr txBox="1">
            <a:spLocks noGrp="1"/>
          </p:cNvSpPr>
          <p:nvPr>
            <p:ph type="subTitle" idx="1"/>
          </p:nvPr>
        </p:nvSpPr>
        <p:spPr>
          <a:xfrm>
            <a:off x="0" y="1917700"/>
            <a:ext cx="4406900" cy="12954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err="1" smtClean="0"/>
              <a:t>Sinhroni</a:t>
            </a:r>
            <a:r>
              <a:rPr lang="en-US" dirty="0" smtClean="0"/>
              <a:t> </a:t>
            </a:r>
            <a:r>
              <a:rPr lang="en-US" dirty="0" err="1" smtClean="0"/>
              <a:t>kod</a:t>
            </a:r>
            <a:r>
              <a:rPr lang="en-US" dirty="0" smtClean="0"/>
              <a:t> se </a:t>
            </a:r>
            <a:r>
              <a:rPr lang="en-US" dirty="0" err="1" smtClean="0"/>
              <a:t>izvršava</a:t>
            </a:r>
            <a:r>
              <a:rPr lang="en-US" dirty="0" smtClean="0"/>
              <a:t> u </a:t>
            </a:r>
            <a:r>
              <a:rPr lang="en-US" dirty="0" err="1" smtClean="0"/>
              <a:t>nizu</a:t>
            </a:r>
            <a:r>
              <a:rPr lang="en-US" dirty="0" smtClean="0"/>
              <a:t> - </a:t>
            </a:r>
            <a:r>
              <a:rPr lang="en-US" dirty="0" err="1" smtClean="0"/>
              <a:t>svaka</a:t>
            </a:r>
            <a:r>
              <a:rPr lang="en-US" dirty="0" smtClean="0"/>
              <a:t> </a:t>
            </a:r>
            <a:r>
              <a:rPr lang="en-US" dirty="0" err="1" smtClean="0"/>
              <a:t>naredba</a:t>
            </a:r>
            <a:r>
              <a:rPr lang="en-US" dirty="0" smtClean="0"/>
              <a:t> </a:t>
            </a:r>
            <a:r>
              <a:rPr lang="en-US" sz="1600" b="1" dirty="0" err="1" smtClean="0"/>
              <a:t>č</a:t>
            </a:r>
            <a:r>
              <a:rPr lang="en-US" dirty="0" err="1" smtClean="0"/>
              <a:t>eka</a:t>
            </a:r>
            <a:r>
              <a:rPr lang="en-US" dirty="0" smtClean="0"/>
              <a:t> </a:t>
            </a:r>
            <a:r>
              <a:rPr lang="en-US" dirty="0" err="1" smtClean="0"/>
              <a:t>da</a:t>
            </a:r>
            <a:r>
              <a:rPr lang="en-US" dirty="0" smtClean="0"/>
              <a:t> se </a:t>
            </a:r>
            <a:r>
              <a:rPr lang="en-US" dirty="0" err="1" smtClean="0"/>
              <a:t>prethodna</a:t>
            </a:r>
            <a:r>
              <a:rPr lang="en-US" dirty="0" smtClean="0"/>
              <a:t> </a:t>
            </a:r>
            <a:r>
              <a:rPr lang="en-US" dirty="0" err="1" smtClean="0"/>
              <a:t>izjava</a:t>
            </a:r>
            <a:r>
              <a:rPr lang="en-US" dirty="0" smtClean="0"/>
              <a:t> </a:t>
            </a:r>
            <a:r>
              <a:rPr lang="en-US" dirty="0" err="1" smtClean="0"/>
              <a:t>zavr</a:t>
            </a:r>
            <a:r>
              <a:rPr lang="en-US" sz="1600" b="1" dirty="0" err="1" smtClean="0"/>
              <a:t>š</a:t>
            </a:r>
            <a:r>
              <a:rPr lang="en-US" dirty="0" err="1" smtClean="0"/>
              <a:t>i</a:t>
            </a:r>
            <a:r>
              <a:rPr lang="en-US" dirty="0" smtClean="0"/>
              <a:t> pre </a:t>
            </a:r>
            <a:r>
              <a:rPr lang="en-US" dirty="0" err="1" smtClean="0"/>
              <a:t>izvr</a:t>
            </a:r>
            <a:r>
              <a:rPr lang="en-US" sz="1600" b="1" dirty="0" err="1" smtClean="0"/>
              <a:t>š</a:t>
            </a:r>
            <a:r>
              <a:rPr lang="en-US" dirty="0" err="1" smtClean="0"/>
              <a:t>avanja</a:t>
            </a:r>
            <a:endParaRPr/>
          </a:p>
        </p:txBody>
      </p:sp>
      <p:sp>
        <p:nvSpPr>
          <p:cNvPr id="9244" name="Google Shape;9244;p34"/>
          <p:cNvSpPr txBox="1">
            <a:spLocks noGrp="1"/>
          </p:cNvSpPr>
          <p:nvPr>
            <p:ph type="title" idx="3"/>
          </p:nvPr>
        </p:nvSpPr>
        <p:spPr>
          <a:xfrm>
            <a:off x="5736831" y="1395338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/>
              <a:t>Asinhrone</a:t>
            </a:r>
            <a:endParaRPr b="1"/>
          </a:p>
        </p:txBody>
      </p:sp>
      <p:sp>
        <p:nvSpPr>
          <p:cNvPr id="9245" name="Google Shape;9245;p34"/>
          <p:cNvSpPr txBox="1">
            <a:spLocks noGrp="1"/>
          </p:cNvSpPr>
          <p:nvPr>
            <p:ph type="subTitle" idx="4"/>
          </p:nvPr>
        </p:nvSpPr>
        <p:spPr>
          <a:xfrm>
            <a:off x="4711700" y="1909932"/>
            <a:ext cx="4432300" cy="13158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vi-VN" dirty="0" smtClean="0"/>
              <a:t>Asinhroni kod ne mora da </a:t>
            </a:r>
            <a:r>
              <a:rPr lang="vi-VN" sz="1600" b="1" dirty="0" smtClean="0"/>
              <a:t>č</a:t>
            </a:r>
            <a:r>
              <a:rPr lang="vi-VN" dirty="0" smtClean="0"/>
              <a:t>eka - program mo</a:t>
            </a:r>
            <a:r>
              <a:rPr lang="vi-VN" sz="1600" b="1" dirty="0" smtClean="0"/>
              <a:t>ž</a:t>
            </a:r>
            <a:r>
              <a:rPr lang="vi-VN" dirty="0" smtClean="0"/>
              <a:t>e i dalje da se pokreće. To </a:t>
            </a:r>
            <a:r>
              <a:rPr lang="en-US" dirty="0" smtClean="0"/>
              <a:t>se </a:t>
            </a:r>
            <a:r>
              <a:rPr lang="vi-VN" dirty="0" smtClean="0"/>
              <a:t>radi da bi </a:t>
            </a:r>
            <a:r>
              <a:rPr lang="en-US" dirty="0" smtClean="0"/>
              <a:t>w</a:t>
            </a:r>
            <a:r>
              <a:rPr lang="vi-VN" dirty="0" smtClean="0"/>
              <a:t>eb </a:t>
            </a:r>
            <a:r>
              <a:rPr lang="en-US" dirty="0" err="1" smtClean="0"/>
              <a:t>sajt</a:t>
            </a:r>
            <a:r>
              <a:rPr lang="en-US" dirty="0" smtClean="0"/>
              <a:t> </a:t>
            </a:r>
            <a:r>
              <a:rPr lang="vi-VN" dirty="0" smtClean="0"/>
              <a:t>ili aplikacija </a:t>
            </a:r>
            <a:r>
              <a:rPr lang="en-US" dirty="0" err="1" smtClean="0"/>
              <a:t>ostale</a:t>
            </a:r>
            <a:r>
              <a:rPr lang="en-US" dirty="0" smtClean="0"/>
              <a:t> responsive</a:t>
            </a:r>
            <a:r>
              <a:rPr lang="vi-VN" dirty="0" smtClean="0"/>
              <a:t>, smanjujući vreme </a:t>
            </a:r>
            <a:r>
              <a:rPr lang="vi-VN" sz="1600" b="1" dirty="0" smtClean="0"/>
              <a:t>č</a:t>
            </a:r>
            <a:r>
              <a:rPr lang="vi-VN" dirty="0" smtClean="0"/>
              <a:t>ekanja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vi-VN" dirty="0" smtClean="0"/>
              <a:t>korisnika.</a:t>
            </a:r>
            <a:endParaRPr/>
          </a:p>
        </p:txBody>
      </p:sp>
      <p:grpSp>
        <p:nvGrpSpPr>
          <p:cNvPr id="2" name="Google Shape;9246;p34"/>
          <p:cNvGrpSpPr/>
          <p:nvPr/>
        </p:nvGrpSpPr>
        <p:grpSpPr>
          <a:xfrm>
            <a:off x="6062929" y="675728"/>
            <a:ext cx="1490178" cy="21378"/>
            <a:chOff x="2940000" y="3484425"/>
            <a:chExt cx="876575" cy="12575"/>
          </a:xfrm>
        </p:grpSpPr>
        <p:sp>
          <p:nvSpPr>
            <p:cNvPr id="9247" name="Google Shape;9247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9259;p34"/>
          <p:cNvGrpSpPr/>
          <p:nvPr/>
        </p:nvGrpSpPr>
        <p:grpSpPr>
          <a:xfrm>
            <a:off x="1590904" y="675728"/>
            <a:ext cx="1490178" cy="21378"/>
            <a:chOff x="2940000" y="3484425"/>
            <a:chExt cx="876575" cy="12575"/>
          </a:xfrm>
        </p:grpSpPr>
        <p:sp>
          <p:nvSpPr>
            <p:cNvPr id="9260" name="Google Shape;9260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AutoShape 10" descr="Parse Platfor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7" name="Picture 36" descr="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728" y="3066858"/>
            <a:ext cx="3991542" cy="1654191"/>
          </a:xfrm>
          <a:prstGeom prst="rect">
            <a:avLst/>
          </a:prstGeom>
        </p:spPr>
      </p:pic>
      <p:pic>
        <p:nvPicPr>
          <p:cNvPr id="38" name="Picture 37" descr="8.PNG"/>
          <p:cNvPicPr>
            <a:picLocks noChangeAspect="1"/>
          </p:cNvPicPr>
          <p:nvPr/>
        </p:nvPicPr>
        <p:blipFill>
          <a:blip r:embed="rId4"/>
          <a:srcRect r="6462" b="20683"/>
          <a:stretch>
            <a:fillRect/>
          </a:stretch>
        </p:blipFill>
        <p:spPr>
          <a:xfrm>
            <a:off x="215900" y="3314700"/>
            <a:ext cx="4051300" cy="106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5" name="Google Shape;10415;p4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Big numbers catch your audience’s attention</a:t>
            </a:r>
            <a:endParaRPr/>
          </a:p>
        </p:txBody>
      </p:sp>
      <p:sp>
        <p:nvSpPr>
          <p:cNvPr id="10416" name="Google Shape;10416;p42"/>
          <p:cNvSpPr/>
          <p:nvPr/>
        </p:nvSpPr>
        <p:spPr>
          <a:xfrm rot="10800000">
            <a:off x="8392684" y="79889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7" name="Google Shape;10417;p42"/>
          <p:cNvSpPr/>
          <p:nvPr/>
        </p:nvSpPr>
        <p:spPr>
          <a:xfrm rot="10800000">
            <a:off x="7724137" y="2240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8" name="Google Shape;10418;p42"/>
          <p:cNvSpPr/>
          <p:nvPr/>
        </p:nvSpPr>
        <p:spPr>
          <a:xfrm rot="10800000">
            <a:off x="7072075" y="-174412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9" name="Google Shape;10419;p42"/>
          <p:cNvSpPr/>
          <p:nvPr/>
        </p:nvSpPr>
        <p:spPr>
          <a:xfrm>
            <a:off x="2747875" y="5031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0" name="Google Shape;10420;p42"/>
          <p:cNvSpPr/>
          <p:nvPr/>
        </p:nvSpPr>
        <p:spPr>
          <a:xfrm>
            <a:off x="365397" y="139459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1" name="Google Shape;10421;p42"/>
          <p:cNvGrpSpPr/>
          <p:nvPr/>
        </p:nvGrpSpPr>
        <p:grpSpPr>
          <a:xfrm>
            <a:off x="5580655" y="621156"/>
            <a:ext cx="1019815" cy="944312"/>
            <a:chOff x="2113525" y="2880575"/>
            <a:chExt cx="609500" cy="564375"/>
          </a:xfrm>
        </p:grpSpPr>
        <p:sp>
          <p:nvSpPr>
            <p:cNvPr id="10422" name="Google Shape;10422;p4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4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4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4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6" name="Google Shape;10426;p42"/>
          <p:cNvGrpSpPr/>
          <p:nvPr/>
        </p:nvGrpSpPr>
        <p:grpSpPr>
          <a:xfrm rot="5400000">
            <a:off x="3907774" y="-580108"/>
            <a:ext cx="349968" cy="2052568"/>
            <a:chOff x="1037125" y="2236325"/>
            <a:chExt cx="149100" cy="874475"/>
          </a:xfrm>
        </p:grpSpPr>
        <p:sp>
          <p:nvSpPr>
            <p:cNvPr id="10427" name="Google Shape;10427;p4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4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4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4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4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4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4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4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4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4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4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4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4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4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4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4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4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4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4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4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4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4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4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4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4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4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4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4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4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4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4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4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4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4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4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4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3" name="Google Shape;10463;p42"/>
          <p:cNvSpPr/>
          <p:nvPr/>
        </p:nvSpPr>
        <p:spPr>
          <a:xfrm>
            <a:off x="685875" y="-57280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4" name="Google Shape;10464;p42"/>
          <p:cNvSpPr/>
          <p:nvPr/>
        </p:nvSpPr>
        <p:spPr>
          <a:xfrm>
            <a:off x="950250" y="-59011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5" name="Google Shape;10465;p42"/>
          <p:cNvGrpSpPr/>
          <p:nvPr/>
        </p:nvGrpSpPr>
        <p:grpSpPr>
          <a:xfrm>
            <a:off x="1013089" y="-232687"/>
            <a:ext cx="1236640" cy="1210852"/>
            <a:chOff x="236475" y="527300"/>
            <a:chExt cx="1124525" cy="1101075"/>
          </a:xfrm>
        </p:grpSpPr>
        <p:sp>
          <p:nvSpPr>
            <p:cNvPr id="10466" name="Google Shape;10466;p4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4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4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4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4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4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4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4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4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4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4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4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4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4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4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4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4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4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4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4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4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4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4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4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4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4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4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4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4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4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4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4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4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4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4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4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4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4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4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4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4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4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4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4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4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4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4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4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4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4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4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4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4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4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4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4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4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4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4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4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4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4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4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4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4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4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4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4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4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4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4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4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4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4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4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4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4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4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4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4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4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4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4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4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4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4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4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4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4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4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4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4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4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4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4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4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4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4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4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4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4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4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4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4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4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4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4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4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4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4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4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4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4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4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4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4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4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4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4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4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4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4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4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4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4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4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4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4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4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4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4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4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4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4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4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4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4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4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4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4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4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4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4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4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4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4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4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4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4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4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4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4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4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4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4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4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4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4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4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4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4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4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4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4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4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4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4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4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4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4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4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4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4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4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4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4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4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4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4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4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4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4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4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4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4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4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4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4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4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4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4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4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4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4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4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4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4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4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4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4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4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4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4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4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4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4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4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4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4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4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4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4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4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4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4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4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4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4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4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4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4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4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4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4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4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4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4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4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4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4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4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4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4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4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4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4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4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4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4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4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4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4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4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4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4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4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4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4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4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4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4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4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4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4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4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4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4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4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4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4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4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4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4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4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4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4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4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4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4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4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4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4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4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4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4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4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4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4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4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4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4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4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4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4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4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4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4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4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4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4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4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4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4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4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4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4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4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4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4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4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4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4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4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4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4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4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4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4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4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4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4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4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4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4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4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4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4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4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4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4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4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4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4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4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4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4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4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4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4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4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4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4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4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4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4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4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4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4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4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4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4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4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4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4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4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4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4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4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4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4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4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4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4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4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4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4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4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4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4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4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4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4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4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4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4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4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4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4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4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4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4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4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4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4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4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4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4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4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4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4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4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4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4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4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4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4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4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4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4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4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4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4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4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4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4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4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4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4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4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4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4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4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4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4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4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4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4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4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4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4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4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4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4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4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4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4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4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4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4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4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4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4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4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4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4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4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4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4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4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4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4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4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4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4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4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4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4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4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4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4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4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4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4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4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4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4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4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4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4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4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4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4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4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4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4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4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4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4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4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4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4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4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4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4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4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4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4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4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4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4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4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4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4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4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4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4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4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4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4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4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4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4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4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4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4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4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4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4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4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4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4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4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4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4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4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4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4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4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4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4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4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4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4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4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4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4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4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4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4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4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4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4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4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4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4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4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4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4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4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4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4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4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4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4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4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4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4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4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4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4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4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4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4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4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4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4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4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4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4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4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4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4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4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4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4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4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4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4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4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4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4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4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4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4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4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4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4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4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4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4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4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4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4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4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4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4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4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4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4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4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4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4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4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4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4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4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4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4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4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4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4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4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4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4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4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4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4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4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4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4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4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4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4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4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4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4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4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4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4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4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4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4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4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4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4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4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4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4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4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4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4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4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4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4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4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4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4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4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4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4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4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4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4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4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4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4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4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4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4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4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4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4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4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4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4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4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4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4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4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4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4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4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4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4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4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4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4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4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4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4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4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4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4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4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4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4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4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4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4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4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4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4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4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4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4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4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4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4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4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4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4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4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4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4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4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4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4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4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4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4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4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4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4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4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4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4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4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4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4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4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4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4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4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4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4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4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4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4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4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4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4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4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4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4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4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4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4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4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4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4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4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4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4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4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4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4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4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4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4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4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4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4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4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4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4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4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4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4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4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4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4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4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4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4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831273" y="0"/>
            <a:ext cx="7488738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4" name="Google Shape;10414;p42"/>
          <p:cNvSpPr txBox="1">
            <a:spLocks noGrp="1"/>
          </p:cNvSpPr>
          <p:nvPr>
            <p:ph type="title"/>
          </p:nvPr>
        </p:nvSpPr>
        <p:spPr>
          <a:xfrm>
            <a:off x="311700" y="-115370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400" smtClean="0"/>
              <a:t>Primena OpenWhisk-a</a:t>
            </a:r>
            <a:endParaRPr sz="4400"/>
          </a:p>
        </p:txBody>
      </p:sp>
      <p:sp>
        <p:nvSpPr>
          <p:cNvPr id="789" name="Google Shape;10414;p42"/>
          <p:cNvSpPr txBox="1">
            <a:spLocks/>
          </p:cNvSpPr>
          <p:nvPr/>
        </p:nvSpPr>
        <p:spPr>
          <a:xfrm>
            <a:off x="1278017" y="2355424"/>
            <a:ext cx="7590620" cy="2205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Font typeface="Poppins SemiBold"/>
              <a:buNone/>
              <a:defRPr sz="72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Poppins SemiBold"/>
              <a:buNone/>
              <a:defRPr sz="12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Poppins SemiBold"/>
              <a:buNone/>
              <a:defRPr sz="12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Poppins SemiBold"/>
              <a:buNone/>
              <a:defRPr sz="12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Poppins SemiBold"/>
              <a:buNone/>
              <a:defRPr sz="12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Poppins SemiBold"/>
              <a:buNone/>
              <a:defRPr sz="12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Poppins SemiBold"/>
              <a:buNone/>
              <a:defRPr sz="12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Poppins SemiBold"/>
              <a:buNone/>
              <a:defRPr sz="12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Poppins SemiBold"/>
              <a:buNone/>
              <a:defRPr sz="12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algn="l"/>
            <a:r>
              <a:rPr lang="en-US" sz="2000" smtClean="0"/>
              <a:t>OpenWhisk</a:t>
            </a:r>
            <a:r>
              <a:rPr lang="sr-Latn-RS" sz="2000" smtClean="0"/>
              <a:t> se mo</a:t>
            </a:r>
            <a:r>
              <a:rPr lang="sr-Latn-RS" sz="2400" smtClean="0"/>
              <a:t>ž</a:t>
            </a:r>
            <a:r>
              <a:rPr lang="sr-Latn-RS" sz="2000" smtClean="0"/>
              <a:t>e koristiti za:</a:t>
            </a:r>
          </a:p>
          <a:p>
            <a:pPr algn="l"/>
            <a:endParaRPr lang="sr-Latn-RS" sz="2000" smtClean="0"/>
          </a:p>
          <a:p>
            <a:pPr algn="l"/>
            <a:r>
              <a:rPr lang="sr-Latn-RS" sz="1600" smtClean="0"/>
              <a:t>1. S</a:t>
            </a:r>
            <a:r>
              <a:rPr lang="en-US" sz="1600" smtClean="0"/>
              <a:t>erverless back</a:t>
            </a:r>
            <a:r>
              <a:rPr lang="sr-Latn-RS" sz="1600" smtClean="0"/>
              <a:t>-</a:t>
            </a:r>
            <a:r>
              <a:rPr lang="en-US" sz="1600" smtClean="0"/>
              <a:t>end</a:t>
            </a:r>
            <a:endParaRPr lang="sr-Latn-RS" sz="1600"/>
          </a:p>
          <a:p>
            <a:pPr algn="l"/>
            <a:r>
              <a:rPr lang="sr-Latn-RS" sz="1600" smtClean="0"/>
              <a:t>2. </a:t>
            </a:r>
            <a:r>
              <a:rPr lang="sr-Latn-RS" sz="1600"/>
              <a:t>M</a:t>
            </a:r>
            <a:r>
              <a:rPr lang="en-US" sz="1600" smtClean="0"/>
              <a:t>obile backend</a:t>
            </a:r>
            <a:endParaRPr lang="sr-Latn-RS" sz="1600"/>
          </a:p>
          <a:p>
            <a:pPr algn="l"/>
            <a:r>
              <a:rPr lang="sr-Latn-RS" sz="1600" smtClean="0"/>
              <a:t>3.</a:t>
            </a:r>
            <a:r>
              <a:rPr lang="en-US" sz="1600" smtClean="0"/>
              <a:t> Event-ba</a:t>
            </a:r>
            <a:r>
              <a:rPr lang="sr-Latn-RS" sz="1600" smtClean="0"/>
              <a:t>zirano</a:t>
            </a:r>
            <a:r>
              <a:rPr lang="en-US" sz="1600" smtClean="0"/>
              <a:t> proces</a:t>
            </a:r>
            <a:r>
              <a:rPr lang="sr-Latn-RS" sz="1600" smtClean="0"/>
              <a:t>iranje</a:t>
            </a:r>
          </a:p>
          <a:p>
            <a:pPr algn="l"/>
            <a:r>
              <a:rPr lang="sr-Latn-RS" sz="1600"/>
              <a:t>4</a:t>
            </a:r>
            <a:r>
              <a:rPr lang="sr-Latn-RS" sz="1600" smtClean="0"/>
              <a:t>. Event-bazirano strimovanje</a:t>
            </a:r>
          </a:p>
          <a:p>
            <a:pPr algn="l"/>
            <a:r>
              <a:rPr lang="sr-Latn-RS" sz="1600" smtClean="0"/>
              <a:t>5. Izvr</a:t>
            </a:r>
            <a:r>
              <a:rPr lang="sr-Latn-RS" sz="1800" smtClean="0"/>
              <a:t>š</a:t>
            </a:r>
            <a:r>
              <a:rPr lang="sr-Latn-RS" sz="1600" smtClean="0"/>
              <a:t>avanje zadataka koji se pokre</a:t>
            </a:r>
            <a:r>
              <a:rPr lang="sr-Latn-RS" sz="1800" smtClean="0"/>
              <a:t>ć</a:t>
            </a:r>
            <a:r>
              <a:rPr lang="sr-Latn-RS" sz="1600" smtClean="0"/>
              <a:t>u u odre</a:t>
            </a:r>
            <a:r>
              <a:rPr lang="sr-Latn-RS" sz="1800" smtClean="0"/>
              <a:t>đ</a:t>
            </a:r>
            <a:r>
              <a:rPr lang="sr-Latn-RS" sz="1600" smtClean="0"/>
              <a:t>enom vremenu</a:t>
            </a:r>
          </a:p>
          <a:p>
            <a:pPr algn="l"/>
            <a:r>
              <a:rPr lang="sr-Latn-RS" sz="1600" smtClean="0"/>
              <a:t>6. Back-end za IoT uredjaje i IoT</a:t>
            </a:r>
            <a:r>
              <a:rPr lang="sr-Latn-RS" sz="1600"/>
              <a:t> </a:t>
            </a:r>
            <a:r>
              <a:rPr lang="sr-Latn-RS" sz="1600" smtClean="0"/>
              <a:t>sisteme</a:t>
            </a:r>
            <a:endParaRPr lang="en-US" sz="1600"/>
          </a:p>
        </p:txBody>
      </p:sp>
      <p:sp>
        <p:nvSpPr>
          <p:cNvPr id="3" name="TextBox 2"/>
          <p:cNvSpPr txBox="1"/>
          <p:nvPr/>
        </p:nvSpPr>
        <p:spPr>
          <a:xfrm>
            <a:off x="1016611" y="1212405"/>
            <a:ext cx="73034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FC1DB"/>
              </a:buClr>
              <a:buFont typeface="Arial" panose="020B0604020202020204" pitchFamily="34" charset="0"/>
              <a:buChar char="•"/>
            </a:pPr>
            <a:r>
              <a:rPr lang="sr-Latn-RS" sz="1600" smtClean="0">
                <a:solidFill>
                  <a:srgbClr val="7FC1DB"/>
                </a:solidFill>
                <a:latin typeface="Poppins" panose="020B0604020202020204" charset="0"/>
                <a:cs typeface="Poppins" panose="020B0604020202020204" charset="0"/>
              </a:rPr>
              <a:t>Pogodan za izvr</a:t>
            </a:r>
            <a:r>
              <a:rPr lang="sr-Latn-RS" sz="1800" smtClean="0">
                <a:solidFill>
                  <a:srgbClr val="7FC1DB"/>
                </a:solidFill>
                <a:latin typeface="Poppins" panose="020B0604020202020204" charset="0"/>
                <a:cs typeface="Poppins" panose="020B0604020202020204" charset="0"/>
              </a:rPr>
              <a:t>š</a:t>
            </a:r>
            <a:r>
              <a:rPr lang="sr-Latn-RS" sz="1600" smtClean="0">
                <a:solidFill>
                  <a:srgbClr val="7FC1DB"/>
                </a:solidFill>
                <a:latin typeface="Poppins" panose="020B0604020202020204" charset="0"/>
                <a:cs typeface="Poppins" panose="020B0604020202020204" charset="0"/>
              </a:rPr>
              <a:t>avanje zadataka koji nisu previ</a:t>
            </a:r>
            <a:r>
              <a:rPr lang="sr-Latn-RS" sz="1800" smtClean="0">
                <a:solidFill>
                  <a:srgbClr val="7FC1DB"/>
                </a:solidFill>
                <a:latin typeface="Poppins" panose="020B0604020202020204" charset="0"/>
                <a:cs typeface="Poppins" panose="020B0604020202020204" charset="0"/>
              </a:rPr>
              <a:t>š</a:t>
            </a:r>
            <a:r>
              <a:rPr lang="sr-Latn-RS" sz="1600" smtClean="0">
                <a:solidFill>
                  <a:srgbClr val="7FC1DB"/>
                </a:solidFill>
                <a:latin typeface="Poppins" panose="020B0604020202020204" charset="0"/>
                <a:cs typeface="Poppins" panose="020B0604020202020204" charset="0"/>
              </a:rPr>
              <a:t>e kompleksni, ne izvr</a:t>
            </a:r>
            <a:r>
              <a:rPr lang="sr-Latn-RS" sz="1800" smtClean="0">
                <a:solidFill>
                  <a:srgbClr val="7FC1DB"/>
                </a:solidFill>
                <a:latin typeface="Poppins" panose="020B0604020202020204" charset="0"/>
                <a:cs typeface="Poppins" panose="020B0604020202020204" charset="0"/>
              </a:rPr>
              <a:t>š</a:t>
            </a:r>
            <a:r>
              <a:rPr lang="sr-Latn-RS" sz="1600" smtClean="0">
                <a:solidFill>
                  <a:srgbClr val="7FC1DB"/>
                </a:solidFill>
                <a:latin typeface="Poppins" panose="020B0604020202020204" charset="0"/>
                <a:cs typeface="Poppins" panose="020B0604020202020204" charset="0"/>
              </a:rPr>
              <a:t>avaju se u svakom trenutku i zahtevaju skaliranje promenljivo u vremenu</a:t>
            </a:r>
            <a:endParaRPr lang="en-US" sz="1600">
              <a:solidFill>
                <a:srgbClr val="7FC1DB"/>
              </a:solidFill>
              <a:latin typeface="Poppins" panose="020B0604020202020204" charset="0"/>
              <a:cs typeface="Poppins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9" name="Google Shape;12909;p47"/>
          <p:cNvSpPr txBox="1">
            <a:spLocks noGrp="1"/>
          </p:cNvSpPr>
          <p:nvPr>
            <p:ph type="body" idx="1"/>
          </p:nvPr>
        </p:nvSpPr>
        <p:spPr>
          <a:xfrm>
            <a:off x="492259" y="932659"/>
            <a:ext cx="3499368" cy="22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 smtClean="0"/>
              <a:t>Projekat je u po</a:t>
            </a:r>
            <a:r>
              <a:rPr lang="sr-Latn-RS" sz="2000" dirty="0" smtClean="0"/>
              <a:t>č</a:t>
            </a:r>
            <a:r>
              <a:rPr lang="sr-Latn-RS" dirty="0" smtClean="0"/>
              <a:t>etku nazvan Whisk jer se brzo i spretno izvr</a:t>
            </a:r>
            <a:r>
              <a:rPr lang="sr-Latn-RS" sz="2000" dirty="0" smtClean="0"/>
              <a:t>š</a:t>
            </a:r>
            <a:r>
              <a:rPr lang="sr-Latn-RS" dirty="0" smtClean="0"/>
              <a:t>ava, a resursi se brzo osloba</a:t>
            </a:r>
            <a:r>
              <a:rPr lang="sr-Latn-RS" sz="2000" dirty="0" smtClean="0"/>
              <a:t>đ</a:t>
            </a:r>
            <a:r>
              <a:rPr lang="sr-Latn-RS" dirty="0" smtClean="0"/>
              <a:t>aju. Dobio je prefiks open jer je open-source</a:t>
            </a:r>
            <a:endParaRPr/>
          </a:p>
        </p:txBody>
      </p:sp>
      <p:sp>
        <p:nvSpPr>
          <p:cNvPr id="13798" name="Google Shape;13798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Istorija</a:t>
            </a:r>
            <a:endParaRPr/>
          </a:p>
        </p:txBody>
      </p:sp>
      <p:grpSp>
        <p:nvGrpSpPr>
          <p:cNvPr id="13799" name="Google Shape;13799;p47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3800" name="Google Shape;13800;p47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47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47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47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47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47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47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47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47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47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47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47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12" name="Google Shape;13812;p47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3813" name="Google Shape;13813;p47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47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47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47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47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47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47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47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47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47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47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47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" name="Google Shape;12909;p47"/>
          <p:cNvSpPr txBox="1">
            <a:spLocks/>
          </p:cNvSpPr>
          <p:nvPr/>
        </p:nvSpPr>
        <p:spPr>
          <a:xfrm>
            <a:off x="4741497" y="916281"/>
            <a:ext cx="4121947" cy="22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Light"/>
              <a:buNone/>
              <a:defRPr sz="18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/>
            <a:r>
              <a:rPr lang="sr-Latn-RS" dirty="0" smtClean="0"/>
              <a:t>Ciljevi projekta:</a:t>
            </a:r>
          </a:p>
          <a:p>
            <a:pPr marL="342900" indent="-342900">
              <a:buAutoNum type="arabicPeriod"/>
            </a:pPr>
            <a:r>
              <a:rPr lang="sr-Latn-RS" dirty="0" smtClean="0"/>
              <a:t>Omogu</a:t>
            </a:r>
            <a:r>
              <a:rPr lang="sr-Latn-RS" sz="2000" dirty="0" smtClean="0"/>
              <a:t>ć</a:t>
            </a:r>
            <a:r>
              <a:rPr lang="sr-Latn-RS" dirty="0" smtClean="0"/>
              <a:t>avanje serverless programiranja za cloud bazirane aplikacije</a:t>
            </a:r>
          </a:p>
          <a:p>
            <a:pPr marL="342900" indent="-342900">
              <a:buAutoNum type="arabicPeriod"/>
            </a:pPr>
            <a:r>
              <a:rPr lang="sr-Latn-RS" dirty="0" smtClean="0"/>
              <a:t>Pru</a:t>
            </a:r>
            <a:r>
              <a:rPr lang="sr-Latn-RS" sz="2000" dirty="0" smtClean="0"/>
              <a:t>ž</a:t>
            </a:r>
            <a:r>
              <a:rPr lang="sr-Latn-RS" dirty="0" smtClean="0"/>
              <a:t>anje </a:t>
            </a:r>
            <a:r>
              <a:rPr lang="sr-Latn-RS" sz="2000" dirty="0" smtClean="0"/>
              <a:t>č</a:t>
            </a:r>
            <a:r>
              <a:rPr lang="sr-Latn-RS" dirty="0" smtClean="0"/>
              <a:t>vrste osnove za podsticanje daljeg napretka u serverless programiranju</a:t>
            </a:r>
            <a:endParaRPr lang="en-US" dirty="0"/>
          </a:p>
        </p:txBody>
      </p:sp>
      <p:sp>
        <p:nvSpPr>
          <p:cNvPr id="932" name="Google Shape;13829;p47"/>
          <p:cNvSpPr/>
          <p:nvPr/>
        </p:nvSpPr>
        <p:spPr>
          <a:xfrm>
            <a:off x="4290136" y="1747418"/>
            <a:ext cx="300900" cy="300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3" name="Google Shape;13830;p47"/>
          <p:cNvCxnSpPr/>
          <p:nvPr/>
        </p:nvCxnSpPr>
        <p:spPr>
          <a:xfrm>
            <a:off x="4440598" y="932659"/>
            <a:ext cx="0" cy="1930419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4" name="Google Shape;12909;p47"/>
          <p:cNvSpPr txBox="1">
            <a:spLocks/>
          </p:cNvSpPr>
          <p:nvPr/>
        </p:nvSpPr>
        <p:spPr>
          <a:xfrm>
            <a:off x="4756378" y="3432256"/>
            <a:ext cx="3841393" cy="22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Light"/>
              <a:buNone/>
              <a:defRPr sz="18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/>
            <a:r>
              <a:rPr lang="sr-Latn-RS" dirty="0" smtClean="0"/>
              <a:t>Danas je nezavisna platforma, ali i deo IBM Cloud Functions kao i Adobe’s I</a:t>
            </a:r>
            <a:r>
              <a:rPr lang="en-US" dirty="0" smtClean="0"/>
              <a:t>/</a:t>
            </a:r>
            <a:r>
              <a:rPr lang="sr-Latn-RS" dirty="0" smtClean="0"/>
              <a:t>O runtime-a.</a:t>
            </a:r>
            <a:endParaRPr lang="en-US" dirty="0"/>
          </a:p>
        </p:txBody>
      </p:sp>
      <p:sp>
        <p:nvSpPr>
          <p:cNvPr id="935" name="Google Shape;13829;p47"/>
          <p:cNvSpPr/>
          <p:nvPr/>
        </p:nvSpPr>
        <p:spPr>
          <a:xfrm>
            <a:off x="4290136" y="3718806"/>
            <a:ext cx="300900" cy="300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6" name="Google Shape;13830;p47"/>
          <p:cNvCxnSpPr/>
          <p:nvPr/>
        </p:nvCxnSpPr>
        <p:spPr>
          <a:xfrm>
            <a:off x="4440586" y="3229459"/>
            <a:ext cx="12" cy="1280495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7" name="Google Shape;12909;p47"/>
          <p:cNvSpPr txBox="1">
            <a:spLocks/>
          </p:cNvSpPr>
          <p:nvPr/>
        </p:nvSpPr>
        <p:spPr>
          <a:xfrm>
            <a:off x="557936" y="3432256"/>
            <a:ext cx="3499368" cy="22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Light"/>
              <a:buNone/>
              <a:defRPr sz="18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 algn="just"/>
            <a:r>
              <a:rPr lang="sr-Latn-RS" dirty="0" smtClean="0"/>
              <a:t>Nastao 2015. kao deo IBM Research, a globalno je dostupan od 2016. godine</a:t>
            </a:r>
            <a:endParaRPr lang="sr-Latn-RS" dirty="0"/>
          </a:p>
        </p:txBody>
      </p:sp>
      <p:sp>
        <p:nvSpPr>
          <p:cNvPr id="941" name="Google Shape;13829;p47"/>
          <p:cNvSpPr/>
          <p:nvPr/>
        </p:nvSpPr>
        <p:spPr>
          <a:xfrm>
            <a:off x="217318" y="3718806"/>
            <a:ext cx="300900" cy="300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2" name="Google Shape;13830;p47"/>
          <p:cNvCxnSpPr/>
          <p:nvPr/>
        </p:nvCxnSpPr>
        <p:spPr>
          <a:xfrm>
            <a:off x="367768" y="3229459"/>
            <a:ext cx="12" cy="1280495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3" name="Google Shape;13829;p47"/>
          <p:cNvSpPr/>
          <p:nvPr/>
        </p:nvSpPr>
        <p:spPr>
          <a:xfrm>
            <a:off x="217306" y="1747418"/>
            <a:ext cx="300900" cy="300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4" name="Google Shape;13830;p47"/>
          <p:cNvCxnSpPr/>
          <p:nvPr/>
        </p:nvCxnSpPr>
        <p:spPr>
          <a:xfrm>
            <a:off x="367768" y="932659"/>
            <a:ext cx="0" cy="1930419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0" name="Google Shape;10300;p39"/>
          <p:cNvSpPr/>
          <p:nvPr/>
        </p:nvSpPr>
        <p:spPr>
          <a:xfrm>
            <a:off x="-20158" y="2866200"/>
            <a:ext cx="9165516" cy="2277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2" name="Google Shape;10302;p39"/>
          <p:cNvSpPr txBox="1">
            <a:spLocks noGrp="1"/>
          </p:cNvSpPr>
          <p:nvPr>
            <p:ph type="body" idx="1"/>
          </p:nvPr>
        </p:nvSpPr>
        <p:spPr>
          <a:xfrm>
            <a:off x="3021610" y="3565923"/>
            <a:ext cx="6143906" cy="136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Aplikacija periodi</a:t>
            </a:r>
            <a:r>
              <a:rPr lang="sr-Latn-RS" sz="1600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č</a:t>
            </a:r>
            <a:r>
              <a:rPr lang="sr-Latn-RS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no skenira vremenske uslove kori</a:t>
            </a:r>
            <a:r>
              <a:rPr lang="sr-Latn-RS" sz="1600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šć</a:t>
            </a:r>
            <a:r>
              <a:rPr lang="sr-Latn-RS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enjem spolja</a:t>
            </a:r>
            <a:r>
              <a:rPr lang="sr-Latn-RS" sz="1600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š</a:t>
            </a:r>
            <a:r>
              <a:rPr lang="sr-Latn-RS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njih servera, proverava korisnikovu konfiguraciju i onda izvr</a:t>
            </a:r>
            <a:r>
              <a:rPr lang="sr-Latn-RS" sz="1600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š</a:t>
            </a:r>
            <a:r>
              <a:rPr lang="sr-Latn-RS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ava OpenWhisk akcije(Scanner). Ukoliko je korisnik zainteresovan za neki od rezultata postavlja se Trigger koji se aktivira na odredjeni period pre vremenskog dogadjaja i korisnici dobijaju obave</a:t>
            </a:r>
            <a:r>
              <a:rPr lang="sr-Latn-RS" sz="1600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š</a:t>
            </a:r>
            <a:r>
              <a:rPr lang="sr-Latn-RS" smtClean="0">
                <a:solidFill>
                  <a:schemeClr val="accent1"/>
                </a:solidFill>
                <a:latin typeface="Poppins" panose="020B0604020202020204" charset="0"/>
                <a:cs typeface="Poppins" panose="020B0604020202020204" charset="0"/>
              </a:rPr>
              <a:t>tenje o tom dogadjaju</a:t>
            </a:r>
            <a:endParaRPr>
              <a:solidFill>
                <a:schemeClr val="accent1"/>
              </a:solidFill>
              <a:latin typeface="Poppins" panose="020B0604020202020204" charset="0"/>
              <a:cs typeface="Poppins" panose="020B0604020202020204" charset="0"/>
            </a:endParaRPr>
          </a:p>
        </p:txBody>
      </p:sp>
      <p:pic>
        <p:nvPicPr>
          <p:cNvPr id="2054" name="Picture 6" descr="https://cdn.thenewstack.io/media/2017/08/1ad08879-screen-shot-2017-08-03-at-2.36.34-a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000" y="0"/>
            <a:ext cx="6274372" cy="3468143"/>
          </a:xfrm>
          <a:prstGeom prst="rect">
            <a:avLst/>
          </a:prstGeom>
          <a:noFill/>
          <a:ln w="28575">
            <a:solidFill>
              <a:srgbClr val="7FC1D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10300;p39"/>
          <p:cNvSpPr/>
          <p:nvPr/>
        </p:nvSpPr>
        <p:spPr>
          <a:xfrm>
            <a:off x="-20158" y="4034118"/>
            <a:ext cx="3000094" cy="529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1" name="Google Shape;10301;p39"/>
          <p:cNvSpPr txBox="1">
            <a:spLocks noGrp="1"/>
          </p:cNvSpPr>
          <p:nvPr>
            <p:ph type="title"/>
          </p:nvPr>
        </p:nvSpPr>
        <p:spPr>
          <a:xfrm>
            <a:off x="0" y="3789697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>
                <a:solidFill>
                  <a:schemeClr val="accent1"/>
                </a:solidFill>
              </a:rPr>
              <a:t>Mobile back-end Primer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0" name="Google Shape;10300;p39"/>
          <p:cNvSpPr/>
          <p:nvPr/>
        </p:nvSpPr>
        <p:spPr>
          <a:xfrm>
            <a:off x="-20158" y="2866200"/>
            <a:ext cx="9165516" cy="2277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2" name="Google Shape;10302;p39"/>
          <p:cNvSpPr txBox="1">
            <a:spLocks noGrp="1"/>
          </p:cNvSpPr>
          <p:nvPr>
            <p:ph type="body" idx="1"/>
          </p:nvPr>
        </p:nvSpPr>
        <p:spPr>
          <a:xfrm>
            <a:off x="2963766" y="3350770"/>
            <a:ext cx="6143906" cy="1366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  <a:buNone/>
            </a:pPr>
            <a:r>
              <a:rPr lang="en-U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Abilisense koristi Watson 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i</a:t>
            </a:r>
            <a:r>
              <a:rPr lang="en-U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 OpenWhisk platform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u</a:t>
            </a:r>
            <a:r>
              <a:rPr lang="en-U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 kako bi bilo omogu</a:t>
            </a:r>
            <a:r>
              <a:rPr lang="sr-Latn-RS" sz="1600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ć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eno upravljanje IoT platformom za kreiranje poruka za osobe sa o</a:t>
            </a:r>
            <a:r>
              <a:rPr lang="sr-Latn-RS" sz="1600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š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te</a:t>
            </a:r>
            <a:r>
              <a:rPr lang="sr-Latn-RS" sz="1600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ć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enim sluhom. Hardver </a:t>
            </a:r>
            <a:r>
              <a:rPr lang="sr-Latn-RS" sz="1600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č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ine ku</a:t>
            </a:r>
            <a:r>
              <a:rPr lang="sr-Latn-RS" sz="1600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ć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ni uredjaji koji kontinualno bele</a:t>
            </a:r>
            <a:r>
              <a:rPr lang="sr-Latn-RS" sz="1600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ž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e pozadinski </a:t>
            </a:r>
            <a:r>
              <a:rPr lang="sr-Latn-RS" sz="1600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š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um, izdvajaju zvuk kada se pojavi anomalija poput slomljenog stakla ili po</a:t>
            </a:r>
            <a:r>
              <a:rPr lang="sr-Latn-RS" sz="1600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ž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arnog alarma, analiziraju taj </a:t>
            </a:r>
            <a:r>
              <a:rPr lang="sr-Latn-RS" sz="1600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š</a:t>
            </a:r>
            <a:r>
              <a:rPr lang="sr-Latn-RS" smtClean="0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um i onda aktiviraju odredjeno svetlo ili drugi signal koji korisnici mogu da registruju i reaguju</a:t>
            </a:r>
            <a:r>
              <a:rPr lang="en-US">
                <a:solidFill>
                  <a:srgbClr val="3494BA"/>
                </a:solidFill>
                <a:latin typeface="Poppins" panose="020B0604020202020204" charset="0"/>
                <a:cs typeface="Poppins" panose="020B0604020202020204" charset="0"/>
              </a:rPr>
              <a:t> </a:t>
            </a:r>
            <a:endParaRPr>
              <a:solidFill>
                <a:srgbClr val="3494BA"/>
              </a:solidFill>
              <a:latin typeface="Poppins" panose="020B0604020202020204" charset="0"/>
              <a:cs typeface="Poppins" panose="020B0604020202020204" charset="0"/>
            </a:endParaRPr>
          </a:p>
        </p:txBody>
      </p:sp>
      <p:sp>
        <p:nvSpPr>
          <p:cNvPr id="9" name="Google Shape;10300;p39"/>
          <p:cNvSpPr/>
          <p:nvPr/>
        </p:nvSpPr>
        <p:spPr>
          <a:xfrm>
            <a:off x="-20158" y="4034118"/>
            <a:ext cx="2946238" cy="529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1" name="Google Shape;10301;p39"/>
          <p:cNvSpPr txBox="1">
            <a:spLocks noGrp="1"/>
          </p:cNvSpPr>
          <p:nvPr>
            <p:ph type="title"/>
          </p:nvPr>
        </p:nvSpPr>
        <p:spPr>
          <a:xfrm>
            <a:off x="0" y="3789697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>
                <a:solidFill>
                  <a:schemeClr val="accent1"/>
                </a:solidFill>
              </a:rPr>
              <a:t>Internet of Things Primer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3074" name="Picture 2" descr="https://cdn.thenewstack.io/media/2017/08/f89ff40b-screen-shot-2017-08-03-at-2.38.04-a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196" y="-2704"/>
            <a:ext cx="5858807" cy="3296385"/>
          </a:xfrm>
          <a:prstGeom prst="rect">
            <a:avLst/>
          </a:prstGeom>
          <a:noFill/>
          <a:ln w="28575">
            <a:solidFill>
              <a:srgbClr val="7FC1D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298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2446" y="1052861"/>
            <a:ext cx="9403773" cy="3643830"/>
          </a:xfrm>
        </p:spPr>
        <p:txBody>
          <a:bodyPr/>
          <a:lstStyle/>
          <a:p>
            <a:pPr algn="l"/>
            <a:r>
              <a:rPr lang="sr-Latn-RS" sz="1600" smtClean="0"/>
              <a:t>Pre instalacije potrebno je imati: </a:t>
            </a:r>
          </a:p>
          <a:p>
            <a:pPr algn="l"/>
            <a:r>
              <a:rPr lang="sr-Latn-RS" sz="1600"/>
              <a:t>	</a:t>
            </a:r>
            <a:r>
              <a:rPr lang="sr-Latn-RS" sz="1600" smtClean="0"/>
              <a:t>Java(JDK, JRE), Node.Js i pokrenut Docker</a:t>
            </a:r>
          </a:p>
          <a:p>
            <a:pPr algn="l"/>
            <a:endParaRPr lang="sr-Latn-RS" sz="1600" smtClean="0"/>
          </a:p>
          <a:p>
            <a:pPr algn="l"/>
            <a:r>
              <a:rPr lang="en-US" sz="1600" smtClean="0"/>
              <a:t>1.Otvoriti cmd u nekom folderu</a:t>
            </a:r>
          </a:p>
          <a:p>
            <a:pPr algn="l"/>
            <a:r>
              <a:rPr lang="en-US" sz="1600" smtClean="0"/>
              <a:t>2. Pokrenuti naredbu</a:t>
            </a:r>
            <a:endParaRPr lang="sr-Latn-RS" sz="1600" smtClean="0"/>
          </a:p>
          <a:p>
            <a:pPr algn="l"/>
            <a:r>
              <a:rPr lang="en-US" sz="1600" smtClean="0"/>
              <a:t> </a:t>
            </a:r>
            <a:r>
              <a:rPr lang="en-U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git </a:t>
            </a:r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clone https://github.com/apache/openwhisk.git</a:t>
            </a:r>
          </a:p>
          <a:p>
            <a:pPr algn="l"/>
            <a:r>
              <a:rPr lang="en-US" sz="1600" smtClean="0"/>
              <a:t>3. </a:t>
            </a:r>
            <a:r>
              <a:rPr lang="en-US" sz="1600"/>
              <a:t>Pokrenuti naredbu</a:t>
            </a:r>
            <a:endParaRPr lang="sr-Latn-RS" sz="1600"/>
          </a:p>
          <a:p>
            <a:pPr algn="l"/>
            <a:r>
              <a:rPr lang="en-U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cd </a:t>
            </a:r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openwhisk</a:t>
            </a:r>
          </a:p>
          <a:p>
            <a:pPr algn="l"/>
            <a:r>
              <a:rPr lang="en-US" sz="1600" smtClean="0"/>
              <a:t>4. Pokrenuti jednu od slede</a:t>
            </a:r>
            <a:r>
              <a:rPr lang="sr-Latn-RS" sz="1800"/>
              <a:t>ć</a:t>
            </a:r>
            <a:r>
              <a:rPr lang="en-US" sz="1600" smtClean="0"/>
              <a:t>e dve naredbe:</a:t>
            </a:r>
          </a:p>
          <a:p>
            <a:pPr algn="l"/>
            <a:r>
              <a:rPr lang="en-US" sz="1600" smtClean="0"/>
              <a:t>	</a:t>
            </a:r>
            <a:r>
              <a:rPr lang="en-US" sz="1600" smtClean="0">
                <a:latin typeface="Poppins Light" panose="020B0604020202020204" charset="0"/>
                <a:cs typeface="Poppins Light" panose="020B0604020202020204" charset="0"/>
              </a:rPr>
              <a:t>4.1</a:t>
            </a:r>
            <a:r>
              <a:rPr lang="en-U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gradlew </a:t>
            </a:r>
            <a:r>
              <a:rPr lang="en-U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core:standalone:bootRun</a:t>
            </a:r>
            <a:r>
              <a:rPr lang="en-US" sz="1600" smtClean="0"/>
              <a:t> (</a:t>
            </a:r>
            <a:r>
              <a:rPr lang="en-US" sz="1600" smtClean="0"/>
              <a:t>mo</a:t>
            </a:r>
            <a:r>
              <a:rPr lang="sr-Latn-RS" sz="1800" smtClean="0"/>
              <a:t>ž</a:t>
            </a:r>
            <a:r>
              <a:rPr lang="en-US" sz="1600" smtClean="0"/>
              <a:t>e </a:t>
            </a:r>
            <a:r>
              <a:rPr lang="en-US" sz="1600" smtClean="0"/>
              <a:t>do</a:t>
            </a:r>
            <a:r>
              <a:rPr lang="sr-Latn-RS" sz="1800" smtClean="0"/>
              <a:t>ć</a:t>
            </a:r>
            <a:r>
              <a:rPr lang="sr-Latn-RS" sz="1600" smtClean="0"/>
              <a:t>i do gre</a:t>
            </a:r>
            <a:r>
              <a:rPr lang="sr-Latn-RS" sz="1800" smtClean="0"/>
              <a:t>š</a:t>
            </a:r>
            <a:r>
              <a:rPr lang="sr-Latn-RS" sz="1600" smtClean="0"/>
              <a:t>ke)</a:t>
            </a:r>
          </a:p>
          <a:p>
            <a:pPr algn="l"/>
            <a:r>
              <a:rPr lang="sr-Latn-RS" sz="1600"/>
              <a:t>	</a:t>
            </a:r>
            <a:r>
              <a:rPr lang="sr-Latn-RS" sz="1600" smtClean="0"/>
              <a:t>4.2 </a:t>
            </a:r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./gradlew :</a:t>
            </a:r>
            <a:r>
              <a:rPr lang="en-U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core:standalone:build</a:t>
            </a:r>
            <a:endParaRPr lang="sr-Latn-RS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sr-Latn-RS" sz="1600" smtClean="0"/>
              <a:t>Nastavak postupka je vezan za naredbu 4.2</a:t>
            </a:r>
          </a:p>
          <a:p>
            <a:pPr algn="l"/>
            <a:r>
              <a:rPr lang="sr-Latn-RS" sz="1600" smtClean="0"/>
              <a:t>5. Pokretanje lokalnog servera vr</a:t>
            </a:r>
            <a:r>
              <a:rPr lang="sr-Latn-RS" sz="1800" smtClean="0"/>
              <a:t>š</a:t>
            </a:r>
            <a:r>
              <a:rPr lang="sr-Latn-RS" sz="1600" smtClean="0"/>
              <a:t>i se naredbom </a:t>
            </a:r>
          </a:p>
          <a:p>
            <a:pPr algn="l"/>
            <a:r>
              <a:rPr lang="sr-Latn-RS" sz="1600" smtClean="0"/>
              <a:t>	</a:t>
            </a:r>
            <a:r>
              <a:rPr lang="en-U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java </a:t>
            </a:r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-jar </a:t>
            </a:r>
            <a:r>
              <a:rPr lang="en-U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openwhisk-standalone.jar</a:t>
            </a:r>
            <a:endParaRPr lang="sr-Latn-RS" sz="16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mtClean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6203373" cy="1132609"/>
          </a:xfrm>
          <a:prstGeom prst="rect">
            <a:avLst/>
          </a:prstGeom>
          <a:solidFill>
            <a:srgbClr val="7FC1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9991" y="0"/>
            <a:ext cx="5853382" cy="1052861"/>
          </a:xfrm>
        </p:spPr>
        <p:txBody>
          <a:bodyPr/>
          <a:lstStyle/>
          <a:p>
            <a:r>
              <a:rPr lang="en-US" smtClean="0">
                <a:solidFill>
                  <a:srgbClr val="3494BA"/>
                </a:solidFill>
              </a:rPr>
              <a:t>Instaliranje OpenWhisk-a</a:t>
            </a:r>
            <a:endParaRPr lang="en-US" dirty="0">
              <a:solidFill>
                <a:srgbClr val="3494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29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6973" y="1177552"/>
            <a:ext cx="9403773" cy="3643830"/>
          </a:xfrm>
        </p:spPr>
        <p:txBody>
          <a:bodyPr/>
          <a:lstStyle/>
          <a:p>
            <a:pPr algn="l"/>
            <a:r>
              <a:rPr lang="sr-Latn-RS" sz="1600"/>
              <a:t>6. Skinuti OpenWhisk CLI u nekom drugom folderu sa linka: </a:t>
            </a:r>
            <a:r>
              <a:rPr lang="sr-Latn-RS" sz="1600">
                <a:hlinkClick r:id="rId3"/>
              </a:rPr>
              <a:t>https://github.com/apache/openwhisk-cli/releases</a:t>
            </a:r>
            <a:endParaRPr lang="sr-Latn-RS" sz="1600"/>
          </a:p>
          <a:p>
            <a:pPr algn="l"/>
            <a:r>
              <a:rPr lang="sr-Latn-RS" sz="1600"/>
              <a:t>7. Dodati </a:t>
            </a:r>
            <a:r>
              <a:rPr lang="sr-Latn-RS" sz="1600" smtClean="0"/>
              <a:t>putanju </a:t>
            </a:r>
            <a:r>
              <a:rPr lang="sr-Latn-RS" sz="1600"/>
              <a:t>do wsk.exe u PATH </a:t>
            </a:r>
            <a:r>
              <a:rPr lang="sr-Latn-RS" sz="1600" smtClean="0"/>
              <a:t>promenljivu (</a:t>
            </a:r>
            <a:r>
              <a:rPr lang="sr-Latn-RS" sz="1600"/>
              <a:t>Environment variables)</a:t>
            </a:r>
          </a:p>
          <a:p>
            <a:pPr algn="l"/>
            <a:r>
              <a:rPr lang="sr-Latn-RS" sz="1600"/>
              <a:t>Tutorial: </a:t>
            </a:r>
            <a:endParaRPr lang="sr-Latn-RS" sz="1600" smtClean="0"/>
          </a:p>
          <a:p>
            <a:pPr algn="l"/>
            <a:r>
              <a:rPr lang="sr-Latn-RS" sz="1600" smtClean="0">
                <a:hlinkClick r:id="rId4"/>
              </a:rPr>
              <a:t>	</a:t>
            </a:r>
            <a:r>
              <a:rPr lang="en-US" sz="1600" smtClean="0">
                <a:hlinkClick r:id="rId4"/>
              </a:rPr>
              <a:t>https</a:t>
            </a:r>
            <a:r>
              <a:rPr lang="en-US" sz="1600">
                <a:hlinkClick r:id="rId4"/>
              </a:rPr>
              <a:t>://</a:t>
            </a:r>
            <a:r>
              <a:rPr lang="en-US" sz="1600" smtClean="0">
                <a:hlinkClick r:id="rId4"/>
              </a:rPr>
              <a:t>www.computerhope.com/issues/ch000549.htm</a:t>
            </a:r>
            <a:endParaRPr lang="sr-Latn-RS" sz="1600"/>
          </a:p>
          <a:p>
            <a:pPr algn="l"/>
            <a:r>
              <a:rPr lang="sr-Latn-RS" sz="1600" smtClean="0"/>
              <a:t>8</a:t>
            </a:r>
            <a:r>
              <a:rPr lang="sr-Latn-RS" sz="1600"/>
              <a:t>. Podesiti wsk CLI HOST-API i </a:t>
            </a:r>
            <a:r>
              <a:rPr lang="sr-Latn-RS" sz="1600" smtClean="0"/>
              <a:t>AUTH-KEY naredbom:</a:t>
            </a:r>
            <a:endParaRPr lang="sr-Latn-RS" sz="1600"/>
          </a:p>
          <a:p>
            <a:pPr algn="l"/>
            <a:r>
              <a:rPr lang="sr-Latn-R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wsk </a:t>
            </a:r>
            <a:r>
              <a:rPr lang="sr-Latn-RS" sz="1600">
                <a:latin typeface="Courier New" panose="02070309020205020404" pitchFamily="49" charset="0"/>
                <a:cs typeface="Courier New" panose="02070309020205020404" pitchFamily="49" charset="0"/>
              </a:rPr>
              <a:t>property set  --apihost 'http://localhost:3233' –auth</a:t>
            </a:r>
          </a:p>
          <a:p>
            <a:pPr algn="l"/>
            <a:r>
              <a:rPr lang="sr-Latn-RS" sz="1050">
                <a:latin typeface="Courier New" panose="02070309020205020404" pitchFamily="49" charset="0"/>
                <a:cs typeface="Courier New" panose="02070309020205020404" pitchFamily="49" charset="0"/>
              </a:rPr>
              <a:t>'23bc46b1-71f6-4ed5-8c54-816aa4f8c502:123zO3xZCLrMN6v2BKK1dXYFpXlPkccOFqm12CdAsMgRU4VrNZ9lyGVCGuMDGIwP</a:t>
            </a:r>
            <a:r>
              <a:rPr lang="sr-Latn-RS" sz="105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sr-Latn-RS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sr-Latn-RS" sz="1600" smtClean="0"/>
              <a:t>9. Verifikovati  </a:t>
            </a:r>
            <a:r>
              <a:rPr lang="sr-Latn-RS" sz="1600" smtClean="0"/>
              <a:t>pode</a:t>
            </a:r>
            <a:r>
              <a:rPr lang="sr-Latn-RS" sz="1800" smtClean="0"/>
              <a:t>š</a:t>
            </a:r>
            <a:r>
              <a:rPr lang="sr-Latn-RS" sz="1600" smtClean="0"/>
              <a:t>avanja </a:t>
            </a:r>
            <a:r>
              <a:rPr lang="sr-Latn-RS" sz="1600" smtClean="0"/>
              <a:t>naredbom: </a:t>
            </a:r>
          </a:p>
          <a:p>
            <a:pPr algn="l"/>
            <a:r>
              <a:rPr lang="en-U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wsk </a:t>
            </a:r>
            <a:r>
              <a:rPr 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property </a:t>
            </a:r>
            <a:r>
              <a:rPr lang="en-US" sz="1600" smtClean="0"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endParaRPr lang="sr-Latn-RS" sz="160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sr-Latn-RS" sz="1600" smtClean="0"/>
              <a:t>10. Sada se mogu dodavati akcije</a:t>
            </a:r>
            <a:endParaRPr lang="en-US" sz="1600" smtClean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6203373" cy="1132609"/>
          </a:xfrm>
          <a:prstGeom prst="rect">
            <a:avLst/>
          </a:prstGeom>
          <a:solidFill>
            <a:srgbClr val="7FC1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9991" y="0"/>
            <a:ext cx="5853382" cy="1052861"/>
          </a:xfrm>
        </p:spPr>
        <p:txBody>
          <a:bodyPr/>
          <a:lstStyle/>
          <a:p>
            <a:r>
              <a:rPr lang="en-US" smtClean="0">
                <a:solidFill>
                  <a:srgbClr val="3494BA"/>
                </a:solidFill>
              </a:rPr>
              <a:t>Instaliranje OpenWhisk-a</a:t>
            </a:r>
            <a:endParaRPr lang="en-US" dirty="0">
              <a:solidFill>
                <a:srgbClr val="3494B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2" name="Google Shape;10332;p40"/>
          <p:cNvSpPr txBox="1">
            <a:spLocks noGrp="1"/>
          </p:cNvSpPr>
          <p:nvPr>
            <p:ph type="title"/>
          </p:nvPr>
        </p:nvSpPr>
        <p:spPr>
          <a:xfrm>
            <a:off x="859126" y="2461011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Akcija 1</a:t>
            </a:r>
            <a:endParaRPr/>
          </a:p>
        </p:txBody>
      </p:sp>
      <p:sp>
        <p:nvSpPr>
          <p:cNvPr id="10307" name="Google Shape;10307;p40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Primer</a:t>
            </a:r>
            <a:r>
              <a:rPr lang="sr-Latn-RS" smtClean="0"/>
              <a:t>- Sekvenca akcija</a:t>
            </a:r>
            <a:endParaRPr/>
          </a:p>
        </p:txBody>
      </p:sp>
      <p:sp>
        <p:nvSpPr>
          <p:cNvPr id="10333" name="Google Shape;10333;p40"/>
          <p:cNvSpPr txBox="1">
            <a:spLocks noGrp="1"/>
          </p:cNvSpPr>
          <p:nvPr>
            <p:ph type="subTitle" idx="1"/>
          </p:nvPr>
        </p:nvSpPr>
        <p:spPr>
          <a:xfrm>
            <a:off x="688626" y="3216711"/>
            <a:ext cx="2211820" cy="7067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Kao ulaz</a:t>
            </a:r>
            <a:r>
              <a:rPr lang="sr-Latn-RS" smtClean="0"/>
              <a:t> </a:t>
            </a:r>
            <a:r>
              <a:rPr lang="en" smtClean="0"/>
              <a:t>prihvata tekst, a kao izlaz </a:t>
            </a:r>
            <a:r>
              <a:rPr lang="sr-Latn-RS" smtClean="0"/>
              <a:t>se dobijaju re</a:t>
            </a:r>
            <a:r>
              <a:rPr lang="sr-Latn-RS" sz="1600" smtClean="0"/>
              <a:t>č</a:t>
            </a:r>
            <a:r>
              <a:rPr lang="sr-Latn-RS" smtClean="0"/>
              <a:t>enice</a:t>
            </a:r>
            <a:endParaRPr/>
          </a:p>
        </p:txBody>
      </p:sp>
      <p:sp>
        <p:nvSpPr>
          <p:cNvPr id="10334" name="Google Shape;10334;p40"/>
          <p:cNvSpPr txBox="1">
            <a:spLocks noGrp="1"/>
          </p:cNvSpPr>
          <p:nvPr>
            <p:ph type="title" idx="3"/>
          </p:nvPr>
        </p:nvSpPr>
        <p:spPr>
          <a:xfrm>
            <a:off x="4031745" y="2458127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Akcija 2</a:t>
            </a:r>
            <a:endParaRPr/>
          </a:p>
        </p:txBody>
      </p:sp>
      <p:sp>
        <p:nvSpPr>
          <p:cNvPr id="10335" name="Google Shape;10335;p40"/>
          <p:cNvSpPr txBox="1">
            <a:spLocks noGrp="1"/>
          </p:cNvSpPr>
          <p:nvPr>
            <p:ph type="subTitle" idx="4"/>
          </p:nvPr>
        </p:nvSpPr>
        <p:spPr>
          <a:xfrm>
            <a:off x="4031745" y="3239200"/>
            <a:ext cx="1962300" cy="6814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Kao ulaz prihvata re</a:t>
            </a:r>
            <a:r>
              <a:rPr lang="sr-Latn-RS" sz="1600" smtClean="0"/>
              <a:t>č</a:t>
            </a:r>
            <a:r>
              <a:rPr lang="sr-Latn-RS" smtClean="0"/>
              <a:t>enice, a kao izlaz se dobija niz re</a:t>
            </a:r>
            <a:r>
              <a:rPr lang="sr-Latn-RS" sz="1600" smtClean="0"/>
              <a:t>č</a:t>
            </a:r>
            <a:r>
              <a:rPr lang="sr-Latn-RS" smtClean="0"/>
              <a:t>i za svaku re</a:t>
            </a:r>
            <a:r>
              <a:rPr lang="sr-Latn-RS" sz="1600" smtClean="0"/>
              <a:t>č</a:t>
            </a:r>
            <a:r>
              <a:rPr lang="sr-Latn-RS" smtClean="0"/>
              <a:t>enicu</a:t>
            </a:r>
            <a:endParaRPr/>
          </a:p>
        </p:txBody>
      </p:sp>
      <p:sp>
        <p:nvSpPr>
          <p:cNvPr id="10336" name="Google Shape;10336;p40"/>
          <p:cNvSpPr txBox="1">
            <a:spLocks noGrp="1"/>
          </p:cNvSpPr>
          <p:nvPr>
            <p:ph type="title" idx="5"/>
          </p:nvPr>
        </p:nvSpPr>
        <p:spPr>
          <a:xfrm>
            <a:off x="6776495" y="2444748"/>
            <a:ext cx="196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Akcija3</a:t>
            </a:r>
            <a:endParaRPr/>
          </a:p>
        </p:txBody>
      </p:sp>
      <p:sp>
        <p:nvSpPr>
          <p:cNvPr id="10337" name="Google Shape;10337;p40"/>
          <p:cNvSpPr txBox="1">
            <a:spLocks noGrp="1"/>
          </p:cNvSpPr>
          <p:nvPr>
            <p:ph type="subTitle" idx="6"/>
          </p:nvPr>
        </p:nvSpPr>
        <p:spPr>
          <a:xfrm>
            <a:off x="6593968" y="3292675"/>
            <a:ext cx="2242993" cy="5744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Kao ulaz prihvata nizove re</a:t>
            </a:r>
            <a:r>
              <a:rPr lang="sr-Latn-RS" sz="1600" smtClean="0"/>
              <a:t>č</a:t>
            </a:r>
            <a:r>
              <a:rPr lang="sr-Latn-RS" smtClean="0"/>
              <a:t>i a kao izlaz se dobija broj re</a:t>
            </a:r>
            <a:r>
              <a:rPr lang="sr-Latn-RS" sz="1600" smtClean="0"/>
              <a:t>č</a:t>
            </a:r>
            <a:r>
              <a:rPr lang="sr-Latn-RS" smtClean="0"/>
              <a:t>i u svakoj re</a:t>
            </a:r>
            <a:r>
              <a:rPr lang="sr-Latn-RS" sz="1600" smtClean="0"/>
              <a:t>č</a:t>
            </a:r>
            <a:r>
              <a:rPr lang="sr-Latn-RS" smtClean="0"/>
              <a:t>enici</a:t>
            </a:r>
            <a:endParaRPr/>
          </a:p>
        </p:txBody>
      </p:sp>
      <p:grpSp>
        <p:nvGrpSpPr>
          <p:cNvPr id="10308" name="Google Shape;10308;p40"/>
          <p:cNvGrpSpPr/>
          <p:nvPr/>
        </p:nvGrpSpPr>
        <p:grpSpPr>
          <a:xfrm>
            <a:off x="1878386" y="665039"/>
            <a:ext cx="1090550" cy="21378"/>
            <a:chOff x="2940000" y="3484425"/>
            <a:chExt cx="641500" cy="12575"/>
          </a:xfrm>
        </p:grpSpPr>
        <p:sp>
          <p:nvSpPr>
            <p:cNvPr id="10309" name="Google Shape;10309;p4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4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4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4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4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4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40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40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40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8" name="Google Shape;10318;p40"/>
          <p:cNvGrpSpPr/>
          <p:nvPr/>
        </p:nvGrpSpPr>
        <p:grpSpPr>
          <a:xfrm>
            <a:off x="6194425" y="686417"/>
            <a:ext cx="1090550" cy="21378"/>
            <a:chOff x="3175075" y="3484425"/>
            <a:chExt cx="641500" cy="12575"/>
          </a:xfrm>
        </p:grpSpPr>
        <p:sp>
          <p:nvSpPr>
            <p:cNvPr id="10319" name="Google Shape;10319;p4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4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4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4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40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40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40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4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4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28" name="Google Shape;10328;p40"/>
          <p:cNvSpPr/>
          <p:nvPr/>
        </p:nvSpPr>
        <p:spPr>
          <a:xfrm>
            <a:off x="-65250" y="1237740"/>
            <a:ext cx="9209250" cy="15848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10" y="1702042"/>
            <a:ext cx="3147580" cy="8335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0387" y="1464165"/>
            <a:ext cx="1987695" cy="13093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7583" y="1463341"/>
            <a:ext cx="2663511" cy="1310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5" name="Google Shape;13835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Primer-Naredbe</a:t>
            </a:r>
            <a:endParaRPr/>
          </a:p>
        </p:txBody>
      </p:sp>
      <p:grpSp>
        <p:nvGrpSpPr>
          <p:cNvPr id="3" name="Google Shape;13854;p48"/>
          <p:cNvGrpSpPr/>
          <p:nvPr/>
        </p:nvGrpSpPr>
        <p:grpSpPr>
          <a:xfrm>
            <a:off x="5702711" y="675728"/>
            <a:ext cx="1490178" cy="21378"/>
            <a:chOff x="2940000" y="3484425"/>
            <a:chExt cx="876575" cy="12575"/>
          </a:xfrm>
        </p:grpSpPr>
        <p:sp>
          <p:nvSpPr>
            <p:cNvPr id="13855" name="Google Shape;13855;p48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48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48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48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48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48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48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48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48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48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48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48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13867;p48"/>
          <p:cNvGrpSpPr/>
          <p:nvPr/>
        </p:nvGrpSpPr>
        <p:grpSpPr>
          <a:xfrm>
            <a:off x="1867995" y="654350"/>
            <a:ext cx="1490178" cy="21378"/>
            <a:chOff x="2940000" y="3484425"/>
            <a:chExt cx="876575" cy="12575"/>
          </a:xfrm>
        </p:grpSpPr>
        <p:sp>
          <p:nvSpPr>
            <p:cNvPr id="13868" name="Google Shape;13868;p48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48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48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48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48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48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48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48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48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48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48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48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84" name="Google Shape;13884;p48"/>
          <p:cNvSpPr txBox="1"/>
          <p:nvPr/>
        </p:nvSpPr>
        <p:spPr>
          <a:xfrm>
            <a:off x="1181099" y="749301"/>
            <a:ext cx="6871856" cy="414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Kreiranje </a:t>
            </a:r>
            <a:r>
              <a:rPr lang="en-US" sz="1600" dirty="0" err="1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akcije</a:t>
            </a:r>
            <a:r>
              <a:rPr lang="en-US" sz="1600" dirty="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:</a:t>
            </a:r>
          </a:p>
          <a:p>
            <a:r>
              <a:rPr lang="en-US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 action create </a:t>
            </a:r>
            <a:r>
              <a:rPr lang="en-US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action1 </a:t>
            </a:r>
            <a:r>
              <a:rPr lang="en-US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action1.js</a:t>
            </a:r>
          </a:p>
          <a:p>
            <a:r>
              <a:rPr lang="en-US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 action </a:t>
            </a:r>
            <a:r>
              <a:rPr lang="en-US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create </a:t>
            </a:r>
            <a:r>
              <a:rPr lang="en-US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action2 action2.js</a:t>
            </a:r>
          </a:p>
          <a:p>
            <a:r>
              <a:rPr lang="en-US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 action </a:t>
            </a:r>
            <a:r>
              <a:rPr lang="en-US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create </a:t>
            </a:r>
            <a:r>
              <a:rPr lang="en-US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action3 action3.js</a:t>
            </a:r>
            <a:endParaRPr lang="en-US">
              <a:solidFill>
                <a:schemeClr val="accent2"/>
              </a:solidFill>
              <a:latin typeface="Courier New" pitchFamily="49" charset="0"/>
              <a:ea typeface="Poppins Light"/>
              <a:cs typeface="Courier New" pitchFamily="49" charset="0"/>
              <a:sym typeface="Poppins Light"/>
            </a:endParaRPr>
          </a:p>
          <a:p>
            <a:r>
              <a:rPr lang="en-US" sz="160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Kreiranje sekvence akcija:</a:t>
            </a:r>
            <a:endParaRPr lang="en-US" sz="1600" dirty="0" smtClean="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r>
              <a:rPr lang="en-US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 action create </a:t>
            </a:r>
            <a:r>
              <a:rPr lang="en-US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mySequence </a:t>
            </a:r>
            <a:r>
              <a:rPr lang="en-US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–sequence action1,action2,action3</a:t>
            </a:r>
          </a:p>
          <a:p>
            <a:r>
              <a:rPr lang="en-US" sz="160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Pozivanje sekvence akcija:</a:t>
            </a:r>
          </a:p>
          <a:p>
            <a:r>
              <a:rPr lang="en-US" sz="160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wsk action invoke --result mySequence --param text "Ja sam Tamara</a:t>
            </a:r>
            <a:r>
              <a:rPr lang="en-US" sz="160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. </a:t>
            </a:r>
            <a:r>
              <a:rPr lang="en-US" sz="160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On je Stefan! </a:t>
            </a:r>
            <a:r>
              <a:rPr lang="en-US" sz="160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Mi smo najboljiiiii </a:t>
            </a:r>
            <a:r>
              <a:rPr lang="en-US" sz="160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tim</a:t>
            </a:r>
            <a:r>
              <a:rPr lang="en-US" sz="1600" smtClean="0">
                <a:solidFill>
                  <a:schemeClr val="accent2"/>
                </a:solidFill>
                <a:latin typeface="Courier New" pitchFamily="49" charset="0"/>
                <a:ea typeface="Poppins Light"/>
                <a:cs typeface="Courier New" pitchFamily="49" charset="0"/>
                <a:sym typeface="Poppins Light"/>
              </a:rPr>
              <a:t>. SOA je odlican predmet!"</a:t>
            </a:r>
          </a:p>
          <a:p>
            <a:r>
              <a:rPr lang="en-US" sz="1600" smtClean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Rezultat:</a:t>
            </a:r>
            <a:endParaRPr lang="en-US" sz="1600" smtClean="0">
              <a:solidFill>
                <a:schemeClr val="accent2"/>
              </a:solidFill>
              <a:latin typeface="Courier New" pitchFamily="49" charset="0"/>
              <a:ea typeface="Poppins Light"/>
              <a:cs typeface="Courier New" pitchFamily="49" charset="0"/>
              <a:sym typeface="Poppins Light"/>
            </a:endParaRPr>
          </a:p>
          <a:p>
            <a:endParaRPr lang="en-US" sz="1600" dirty="0" smtClean="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178" y="3252787"/>
            <a:ext cx="1381125" cy="13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9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3" name="Google Shape;14203;p54"/>
          <p:cNvSpPr txBox="1">
            <a:spLocks noGrp="1"/>
          </p:cNvSpPr>
          <p:nvPr>
            <p:ph type="body" idx="1"/>
          </p:nvPr>
        </p:nvSpPr>
        <p:spPr>
          <a:xfrm>
            <a:off x="4741314" y="1488909"/>
            <a:ext cx="4444885" cy="16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sz="1200" dirty="0">
                <a:latin typeface="+mj-lt"/>
                <a:hlinkClick r:id="rId3"/>
              </a:rPr>
              <a:t>https://</a:t>
            </a:r>
            <a:r>
              <a:rPr lang="en-US" sz="1200" dirty="0" smtClean="0">
                <a:latin typeface="+mj-lt"/>
                <a:hlinkClick r:id="rId3"/>
              </a:rPr>
              <a:t>openwhisk.apache.org/documentation.html</a:t>
            </a:r>
            <a:endParaRPr lang="sr-Latn-RS" sz="1200" dirty="0" smtClean="0">
              <a:latin typeface="+mj-lt"/>
            </a:endParaRPr>
          </a:p>
          <a:p>
            <a:pPr marL="285750" indent="-285750">
              <a:spcAft>
                <a:spcPts val="1600"/>
              </a:spcAft>
            </a:pPr>
            <a:r>
              <a:rPr lang="en-US" sz="1200" dirty="0">
                <a:latin typeface="+mj-lt"/>
                <a:hlinkClick r:id="rId4"/>
              </a:rPr>
              <a:t>https://</a:t>
            </a:r>
            <a:r>
              <a:rPr lang="en-US" sz="1200" dirty="0" smtClean="0">
                <a:latin typeface="+mj-lt"/>
                <a:hlinkClick r:id="rId4"/>
              </a:rPr>
              <a:t>researcher.watson.ibm.com/researcher/view_group_subpage.php?id=9368</a:t>
            </a:r>
            <a:endParaRPr lang="en-US" sz="1200" dirty="0" smtClean="0">
              <a:latin typeface="+mj-lt"/>
            </a:endParaRPr>
          </a:p>
          <a:p>
            <a:pPr marL="285750" indent="-285750">
              <a:spcAft>
                <a:spcPts val="1600"/>
              </a:spcAft>
            </a:pPr>
            <a:r>
              <a:rPr lang="en-US" sz="1200" dirty="0" smtClean="0">
                <a:latin typeface="+mj-lt"/>
                <a:hlinkClick r:id="rId5"/>
              </a:rPr>
              <a:t>https</a:t>
            </a:r>
            <a:r>
              <a:rPr lang="en-US" sz="1200" dirty="0">
                <a:latin typeface="+mj-lt"/>
                <a:hlinkClick r:id="rId5"/>
              </a:rPr>
              <a:t>://www.bmc.com/blogs/serverless-faas</a:t>
            </a:r>
            <a:r>
              <a:rPr lang="en-US" sz="1200" dirty="0" smtClean="0">
                <a:latin typeface="+mj-lt"/>
                <a:hlinkClick r:id="rId5"/>
              </a:rPr>
              <a:t>/</a:t>
            </a:r>
            <a:endParaRPr lang="en-US" sz="1200" dirty="0" smtClean="0">
              <a:latin typeface="+mj-lt"/>
            </a:endParaRPr>
          </a:p>
          <a:p>
            <a:pPr marL="285750" indent="-285750">
              <a:spcAft>
                <a:spcPts val="1600"/>
              </a:spcAft>
            </a:pPr>
            <a:r>
              <a:rPr lang="en-US" sz="1200" dirty="0">
                <a:latin typeface="+mj-lt"/>
                <a:hlinkClick r:id="rId6"/>
              </a:rPr>
              <a:t>https</a:t>
            </a:r>
            <a:r>
              <a:rPr lang="en-US" sz="1200">
                <a:latin typeface="+mj-lt"/>
                <a:hlinkClick r:id="rId6"/>
              </a:rPr>
              <a:t>://</a:t>
            </a:r>
            <a:r>
              <a:rPr lang="en-US" sz="1200" smtClean="0">
                <a:latin typeface="+mj-lt"/>
                <a:hlinkClick r:id="rId6"/>
              </a:rPr>
              <a:t>cwiki.apache.org/confluence/display/openwhisk</a:t>
            </a:r>
            <a:endParaRPr lang="en-US" sz="1200" smtClean="0">
              <a:latin typeface="+mj-lt"/>
            </a:endParaRPr>
          </a:p>
          <a:p>
            <a:pPr marL="285750" indent="-285750">
              <a:spcAft>
                <a:spcPts val="1600"/>
              </a:spcAft>
            </a:pPr>
            <a:r>
              <a:rPr lang="en-US" sz="1200">
                <a:latin typeface="+mj-lt"/>
                <a:hlinkClick r:id="rId7"/>
              </a:rPr>
              <a:t>https://</a:t>
            </a:r>
            <a:r>
              <a:rPr lang="en-US" sz="1200" smtClean="0">
                <a:latin typeface="+mj-lt"/>
                <a:hlinkClick r:id="rId7"/>
              </a:rPr>
              <a:t>www.ibm.com/in-en/cloud/learn/faas</a:t>
            </a:r>
            <a:endParaRPr lang="en-US" sz="1200" smtClean="0">
              <a:latin typeface="+mj-lt"/>
            </a:endParaRPr>
          </a:p>
          <a:p>
            <a:pPr marL="285750" indent="-285750">
              <a:spcAft>
                <a:spcPts val="1600"/>
              </a:spcAft>
            </a:pPr>
            <a:r>
              <a:rPr lang="en-US" sz="1200">
                <a:latin typeface="+mj-lt"/>
                <a:hlinkClick r:id="rId8"/>
              </a:rPr>
              <a:t>https://thenewstack.io/ibms-openwhisk-serverless</a:t>
            </a:r>
            <a:r>
              <a:rPr lang="en-US" sz="1200" smtClean="0">
                <a:latin typeface="+mj-lt"/>
                <a:hlinkClick r:id="rId8"/>
              </a:rPr>
              <a:t>/</a:t>
            </a:r>
            <a:endParaRPr lang="en-US" sz="1200" smtClean="0">
              <a:latin typeface="+mj-lt"/>
            </a:endParaRPr>
          </a:p>
        </p:txBody>
      </p:sp>
      <p:sp>
        <p:nvSpPr>
          <p:cNvPr id="14145" name="Google Shape;14145;p54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Korisni linkovi</a:t>
            </a:r>
            <a:endParaRPr/>
          </a:p>
        </p:txBody>
      </p:sp>
      <p:grpSp>
        <p:nvGrpSpPr>
          <p:cNvPr id="14146" name="Google Shape;14146;p54"/>
          <p:cNvGrpSpPr/>
          <p:nvPr/>
        </p:nvGrpSpPr>
        <p:grpSpPr>
          <a:xfrm>
            <a:off x="1761257" y="1256851"/>
            <a:ext cx="2395650" cy="1925409"/>
            <a:chOff x="1917372" y="1288466"/>
            <a:chExt cx="2993079" cy="2405568"/>
          </a:xfrm>
        </p:grpSpPr>
        <p:sp>
          <p:nvSpPr>
            <p:cNvPr id="14147" name="Google Shape;14147;p54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rgbClr val="D8D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54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54"/>
            <p:cNvSpPr/>
            <p:nvPr/>
          </p:nvSpPr>
          <p:spPr>
            <a:xfrm>
              <a:off x="1917372" y="1288466"/>
              <a:ext cx="2993079" cy="1995402"/>
            </a:xfrm>
            <a:custGeom>
              <a:avLst/>
              <a:gdLst/>
              <a:ahLst/>
              <a:cxnLst/>
              <a:rect l="l" t="t" r="r" b="b"/>
              <a:pathLst>
                <a:path w="183540" h="122361" extrusionOk="0">
                  <a:moveTo>
                    <a:pt x="6113" y="0"/>
                  </a:moveTo>
                  <a:cubicBezTo>
                    <a:pt x="5991" y="0"/>
                    <a:pt x="5872" y="4"/>
                    <a:pt x="5753" y="12"/>
                  </a:cubicBezTo>
                  <a:cubicBezTo>
                    <a:pt x="5749" y="12"/>
                    <a:pt x="5746" y="11"/>
                    <a:pt x="5743" y="11"/>
                  </a:cubicBezTo>
                  <a:cubicBezTo>
                    <a:pt x="5734" y="11"/>
                    <a:pt x="5726" y="13"/>
                    <a:pt x="5718" y="15"/>
                  </a:cubicBezTo>
                  <a:cubicBezTo>
                    <a:pt x="5602" y="19"/>
                    <a:pt x="5486" y="30"/>
                    <a:pt x="5372" y="46"/>
                  </a:cubicBezTo>
                  <a:cubicBezTo>
                    <a:pt x="5252" y="58"/>
                    <a:pt x="5130" y="77"/>
                    <a:pt x="5011" y="101"/>
                  </a:cubicBezTo>
                  <a:cubicBezTo>
                    <a:pt x="4919" y="116"/>
                    <a:pt x="4827" y="135"/>
                    <a:pt x="4734" y="158"/>
                  </a:cubicBezTo>
                  <a:cubicBezTo>
                    <a:pt x="4447" y="223"/>
                    <a:pt x="4164" y="310"/>
                    <a:pt x="3890" y="418"/>
                  </a:cubicBezTo>
                  <a:cubicBezTo>
                    <a:pt x="3808" y="450"/>
                    <a:pt x="3728" y="484"/>
                    <a:pt x="3648" y="518"/>
                  </a:cubicBezTo>
                  <a:cubicBezTo>
                    <a:pt x="3541" y="569"/>
                    <a:pt x="3433" y="618"/>
                    <a:pt x="3329" y="671"/>
                  </a:cubicBezTo>
                  <a:cubicBezTo>
                    <a:pt x="3222" y="725"/>
                    <a:pt x="3113" y="783"/>
                    <a:pt x="3014" y="844"/>
                  </a:cubicBezTo>
                  <a:cubicBezTo>
                    <a:pt x="2945" y="887"/>
                    <a:pt x="2880" y="926"/>
                    <a:pt x="2814" y="972"/>
                  </a:cubicBezTo>
                  <a:cubicBezTo>
                    <a:pt x="2603" y="1103"/>
                    <a:pt x="2399" y="1249"/>
                    <a:pt x="2208" y="1410"/>
                  </a:cubicBezTo>
                  <a:lnTo>
                    <a:pt x="2092" y="1512"/>
                  </a:lnTo>
                  <a:cubicBezTo>
                    <a:pt x="2031" y="1563"/>
                    <a:pt x="1973" y="1617"/>
                    <a:pt x="1916" y="1670"/>
                  </a:cubicBezTo>
                  <a:cubicBezTo>
                    <a:pt x="1909" y="1678"/>
                    <a:pt x="1902" y="1682"/>
                    <a:pt x="1897" y="1694"/>
                  </a:cubicBezTo>
                  <a:cubicBezTo>
                    <a:pt x="1823" y="1757"/>
                    <a:pt x="1753" y="1825"/>
                    <a:pt x="1689" y="1901"/>
                  </a:cubicBezTo>
                  <a:cubicBezTo>
                    <a:pt x="1672" y="1910"/>
                    <a:pt x="1660" y="1923"/>
                    <a:pt x="1650" y="1938"/>
                  </a:cubicBezTo>
                  <a:cubicBezTo>
                    <a:pt x="1589" y="2001"/>
                    <a:pt x="1531" y="2065"/>
                    <a:pt x="1474" y="2130"/>
                  </a:cubicBezTo>
                  <a:cubicBezTo>
                    <a:pt x="1382" y="2237"/>
                    <a:pt x="1294" y="2346"/>
                    <a:pt x="1214" y="2458"/>
                  </a:cubicBezTo>
                  <a:cubicBezTo>
                    <a:pt x="1098" y="2614"/>
                    <a:pt x="986" y="2779"/>
                    <a:pt x="883" y="2944"/>
                  </a:cubicBezTo>
                  <a:cubicBezTo>
                    <a:pt x="818" y="3053"/>
                    <a:pt x="752" y="3168"/>
                    <a:pt x="694" y="3279"/>
                  </a:cubicBezTo>
                  <a:cubicBezTo>
                    <a:pt x="682" y="3299"/>
                    <a:pt x="672" y="3320"/>
                    <a:pt x="665" y="3340"/>
                  </a:cubicBezTo>
                  <a:cubicBezTo>
                    <a:pt x="614" y="3437"/>
                    <a:pt x="568" y="3532"/>
                    <a:pt x="526" y="3629"/>
                  </a:cubicBezTo>
                  <a:cubicBezTo>
                    <a:pt x="519" y="3649"/>
                    <a:pt x="511" y="3663"/>
                    <a:pt x="502" y="3678"/>
                  </a:cubicBezTo>
                  <a:cubicBezTo>
                    <a:pt x="456" y="3790"/>
                    <a:pt x="410" y="3902"/>
                    <a:pt x="368" y="4016"/>
                  </a:cubicBezTo>
                  <a:cubicBezTo>
                    <a:pt x="362" y="4028"/>
                    <a:pt x="359" y="4039"/>
                    <a:pt x="356" y="4052"/>
                  </a:cubicBezTo>
                  <a:cubicBezTo>
                    <a:pt x="315" y="4171"/>
                    <a:pt x="276" y="4290"/>
                    <a:pt x="242" y="4412"/>
                  </a:cubicBezTo>
                  <a:cubicBezTo>
                    <a:pt x="234" y="4432"/>
                    <a:pt x="227" y="4451"/>
                    <a:pt x="222" y="4470"/>
                  </a:cubicBezTo>
                  <a:cubicBezTo>
                    <a:pt x="152" y="4731"/>
                    <a:pt x="97" y="4997"/>
                    <a:pt x="59" y="5265"/>
                  </a:cubicBezTo>
                  <a:cubicBezTo>
                    <a:pt x="18" y="5548"/>
                    <a:pt x="1" y="5834"/>
                    <a:pt x="1" y="6121"/>
                  </a:cubicBezTo>
                  <a:lnTo>
                    <a:pt x="1" y="116245"/>
                  </a:lnTo>
                  <a:cubicBezTo>
                    <a:pt x="1" y="116350"/>
                    <a:pt x="4" y="116457"/>
                    <a:pt x="8" y="116561"/>
                  </a:cubicBezTo>
                  <a:cubicBezTo>
                    <a:pt x="16" y="116690"/>
                    <a:pt x="27" y="116821"/>
                    <a:pt x="39" y="116948"/>
                  </a:cubicBezTo>
                  <a:cubicBezTo>
                    <a:pt x="69" y="117201"/>
                    <a:pt x="114" y="117453"/>
                    <a:pt x="173" y="117701"/>
                  </a:cubicBezTo>
                  <a:cubicBezTo>
                    <a:pt x="205" y="117823"/>
                    <a:pt x="239" y="117947"/>
                    <a:pt x="273" y="118066"/>
                  </a:cubicBezTo>
                  <a:cubicBezTo>
                    <a:pt x="312" y="118185"/>
                    <a:pt x="353" y="118304"/>
                    <a:pt x="397" y="118419"/>
                  </a:cubicBezTo>
                  <a:cubicBezTo>
                    <a:pt x="438" y="118526"/>
                    <a:pt x="480" y="118635"/>
                    <a:pt x="531" y="118742"/>
                  </a:cubicBezTo>
                  <a:cubicBezTo>
                    <a:pt x="534" y="118754"/>
                    <a:pt x="542" y="118769"/>
                    <a:pt x="545" y="118783"/>
                  </a:cubicBezTo>
                  <a:cubicBezTo>
                    <a:pt x="596" y="118888"/>
                    <a:pt x="645" y="118995"/>
                    <a:pt x="703" y="119095"/>
                  </a:cubicBezTo>
                  <a:cubicBezTo>
                    <a:pt x="761" y="119206"/>
                    <a:pt x="818" y="119313"/>
                    <a:pt x="883" y="119418"/>
                  </a:cubicBezTo>
                  <a:cubicBezTo>
                    <a:pt x="988" y="119586"/>
                    <a:pt x="1099" y="119748"/>
                    <a:pt x="1214" y="119906"/>
                  </a:cubicBezTo>
                  <a:cubicBezTo>
                    <a:pt x="1354" y="120090"/>
                    <a:pt x="1504" y="120269"/>
                    <a:pt x="1663" y="120439"/>
                  </a:cubicBezTo>
                  <a:cubicBezTo>
                    <a:pt x="1744" y="120524"/>
                    <a:pt x="1824" y="120604"/>
                    <a:pt x="1909" y="120684"/>
                  </a:cubicBezTo>
                  <a:cubicBezTo>
                    <a:pt x="2155" y="120915"/>
                    <a:pt x="2418" y="121126"/>
                    <a:pt x="2697" y="121317"/>
                  </a:cubicBezTo>
                  <a:cubicBezTo>
                    <a:pt x="2707" y="121323"/>
                    <a:pt x="2717" y="121329"/>
                    <a:pt x="2726" y="121336"/>
                  </a:cubicBezTo>
                  <a:cubicBezTo>
                    <a:pt x="2826" y="121402"/>
                    <a:pt x="2923" y="121463"/>
                    <a:pt x="3027" y="121524"/>
                  </a:cubicBezTo>
                  <a:cubicBezTo>
                    <a:pt x="3127" y="121582"/>
                    <a:pt x="3229" y="121640"/>
                    <a:pt x="3334" y="121694"/>
                  </a:cubicBezTo>
                  <a:cubicBezTo>
                    <a:pt x="3438" y="121746"/>
                    <a:pt x="3545" y="121796"/>
                    <a:pt x="3652" y="121843"/>
                  </a:cubicBezTo>
                  <a:cubicBezTo>
                    <a:pt x="3752" y="121889"/>
                    <a:pt x="3856" y="121930"/>
                    <a:pt x="3959" y="121969"/>
                  </a:cubicBezTo>
                  <a:cubicBezTo>
                    <a:pt x="4203" y="122063"/>
                    <a:pt x="4453" y="122139"/>
                    <a:pt x="4708" y="122195"/>
                  </a:cubicBezTo>
                  <a:cubicBezTo>
                    <a:pt x="4807" y="122222"/>
                    <a:pt x="4912" y="122243"/>
                    <a:pt x="5016" y="122261"/>
                  </a:cubicBezTo>
                  <a:cubicBezTo>
                    <a:pt x="5135" y="122285"/>
                    <a:pt x="5254" y="122302"/>
                    <a:pt x="5376" y="122314"/>
                  </a:cubicBezTo>
                  <a:cubicBezTo>
                    <a:pt x="5495" y="122331"/>
                    <a:pt x="5614" y="122341"/>
                    <a:pt x="5738" y="122349"/>
                  </a:cubicBezTo>
                  <a:lnTo>
                    <a:pt x="5748" y="122349"/>
                  </a:lnTo>
                  <a:cubicBezTo>
                    <a:pt x="5867" y="122358"/>
                    <a:pt x="5991" y="122361"/>
                    <a:pt x="6113" y="122361"/>
                  </a:cubicBezTo>
                  <a:lnTo>
                    <a:pt x="177418" y="122361"/>
                  </a:lnTo>
                  <a:cubicBezTo>
                    <a:pt x="177419" y="122361"/>
                    <a:pt x="177420" y="122361"/>
                    <a:pt x="177421" y="122361"/>
                  </a:cubicBezTo>
                  <a:cubicBezTo>
                    <a:pt x="180476" y="122361"/>
                    <a:pt x="183063" y="120107"/>
                    <a:pt x="183483" y="117080"/>
                  </a:cubicBezTo>
                  <a:cubicBezTo>
                    <a:pt x="183520" y="116804"/>
                    <a:pt x="183539" y="116524"/>
                    <a:pt x="183539" y="116244"/>
                  </a:cubicBezTo>
                  <a:lnTo>
                    <a:pt x="183539" y="6121"/>
                  </a:lnTo>
                  <a:cubicBezTo>
                    <a:pt x="183539" y="2742"/>
                    <a:pt x="180797" y="0"/>
                    <a:pt x="177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54"/>
            <p:cNvSpPr/>
            <p:nvPr/>
          </p:nvSpPr>
          <p:spPr>
            <a:xfrm>
              <a:off x="2017076" y="1388251"/>
              <a:ext cx="2793524" cy="1485466"/>
            </a:xfrm>
            <a:custGeom>
              <a:avLst/>
              <a:gdLst/>
              <a:ahLst/>
              <a:cxnLst/>
              <a:rect l="l" t="t" r="r" b="b"/>
              <a:pathLst>
                <a:path w="171303" h="91091" extrusionOk="0">
                  <a:moveTo>
                    <a:pt x="0" y="1"/>
                  </a:moveTo>
                  <a:lnTo>
                    <a:pt x="0" y="91090"/>
                  </a:lnTo>
                  <a:lnTo>
                    <a:pt x="171303" y="91090"/>
                  </a:lnTo>
                  <a:lnTo>
                    <a:pt x="171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54"/>
            <p:cNvSpPr/>
            <p:nvPr/>
          </p:nvSpPr>
          <p:spPr>
            <a:xfrm>
              <a:off x="1917372" y="2984544"/>
              <a:ext cx="2993079" cy="299324"/>
            </a:xfrm>
            <a:custGeom>
              <a:avLst/>
              <a:gdLst/>
              <a:ahLst/>
              <a:cxnLst/>
              <a:rect l="l" t="t" r="r" b="b"/>
              <a:pathLst>
                <a:path w="183540" h="18355" extrusionOk="0">
                  <a:moveTo>
                    <a:pt x="1" y="0"/>
                  </a:moveTo>
                  <a:lnTo>
                    <a:pt x="1" y="12239"/>
                  </a:lnTo>
                  <a:cubicBezTo>
                    <a:pt x="1" y="12344"/>
                    <a:pt x="4" y="12451"/>
                    <a:pt x="8" y="12555"/>
                  </a:cubicBezTo>
                  <a:cubicBezTo>
                    <a:pt x="16" y="12684"/>
                    <a:pt x="27" y="12815"/>
                    <a:pt x="39" y="12942"/>
                  </a:cubicBezTo>
                  <a:cubicBezTo>
                    <a:pt x="69" y="13195"/>
                    <a:pt x="114" y="13447"/>
                    <a:pt x="173" y="13695"/>
                  </a:cubicBezTo>
                  <a:cubicBezTo>
                    <a:pt x="205" y="13817"/>
                    <a:pt x="239" y="13941"/>
                    <a:pt x="273" y="14060"/>
                  </a:cubicBezTo>
                  <a:cubicBezTo>
                    <a:pt x="312" y="14179"/>
                    <a:pt x="353" y="14298"/>
                    <a:pt x="397" y="14413"/>
                  </a:cubicBezTo>
                  <a:cubicBezTo>
                    <a:pt x="438" y="14520"/>
                    <a:pt x="480" y="14629"/>
                    <a:pt x="531" y="14736"/>
                  </a:cubicBezTo>
                  <a:cubicBezTo>
                    <a:pt x="534" y="14748"/>
                    <a:pt x="542" y="14763"/>
                    <a:pt x="545" y="14777"/>
                  </a:cubicBezTo>
                  <a:cubicBezTo>
                    <a:pt x="596" y="14882"/>
                    <a:pt x="645" y="14989"/>
                    <a:pt x="703" y="15089"/>
                  </a:cubicBezTo>
                  <a:cubicBezTo>
                    <a:pt x="761" y="15200"/>
                    <a:pt x="818" y="15307"/>
                    <a:pt x="883" y="15412"/>
                  </a:cubicBezTo>
                  <a:cubicBezTo>
                    <a:pt x="988" y="15580"/>
                    <a:pt x="1099" y="15742"/>
                    <a:pt x="1214" y="15900"/>
                  </a:cubicBezTo>
                  <a:cubicBezTo>
                    <a:pt x="1354" y="16084"/>
                    <a:pt x="1504" y="16263"/>
                    <a:pt x="1663" y="16433"/>
                  </a:cubicBezTo>
                  <a:cubicBezTo>
                    <a:pt x="1744" y="16518"/>
                    <a:pt x="1824" y="16598"/>
                    <a:pt x="1909" y="16678"/>
                  </a:cubicBezTo>
                  <a:cubicBezTo>
                    <a:pt x="2155" y="16909"/>
                    <a:pt x="2418" y="17120"/>
                    <a:pt x="2697" y="17311"/>
                  </a:cubicBezTo>
                  <a:cubicBezTo>
                    <a:pt x="2707" y="17317"/>
                    <a:pt x="2717" y="17323"/>
                    <a:pt x="2726" y="17330"/>
                  </a:cubicBezTo>
                  <a:cubicBezTo>
                    <a:pt x="2826" y="17396"/>
                    <a:pt x="2923" y="17457"/>
                    <a:pt x="3027" y="17518"/>
                  </a:cubicBezTo>
                  <a:cubicBezTo>
                    <a:pt x="3127" y="17576"/>
                    <a:pt x="3229" y="17634"/>
                    <a:pt x="3334" y="17688"/>
                  </a:cubicBezTo>
                  <a:cubicBezTo>
                    <a:pt x="3438" y="17740"/>
                    <a:pt x="3545" y="17790"/>
                    <a:pt x="3652" y="17837"/>
                  </a:cubicBezTo>
                  <a:cubicBezTo>
                    <a:pt x="3752" y="17883"/>
                    <a:pt x="3856" y="17924"/>
                    <a:pt x="3959" y="17963"/>
                  </a:cubicBezTo>
                  <a:cubicBezTo>
                    <a:pt x="4203" y="18057"/>
                    <a:pt x="4453" y="18133"/>
                    <a:pt x="4708" y="18189"/>
                  </a:cubicBezTo>
                  <a:cubicBezTo>
                    <a:pt x="4807" y="18216"/>
                    <a:pt x="4912" y="18237"/>
                    <a:pt x="5016" y="18255"/>
                  </a:cubicBezTo>
                  <a:cubicBezTo>
                    <a:pt x="5135" y="18279"/>
                    <a:pt x="5254" y="18296"/>
                    <a:pt x="5376" y="18308"/>
                  </a:cubicBezTo>
                  <a:cubicBezTo>
                    <a:pt x="5495" y="18325"/>
                    <a:pt x="5614" y="18335"/>
                    <a:pt x="5738" y="18343"/>
                  </a:cubicBezTo>
                  <a:lnTo>
                    <a:pt x="5748" y="18343"/>
                  </a:lnTo>
                  <a:cubicBezTo>
                    <a:pt x="5867" y="18352"/>
                    <a:pt x="5991" y="18355"/>
                    <a:pt x="6113" y="18355"/>
                  </a:cubicBezTo>
                  <a:lnTo>
                    <a:pt x="177418" y="18355"/>
                  </a:lnTo>
                  <a:cubicBezTo>
                    <a:pt x="177419" y="18355"/>
                    <a:pt x="177420" y="18355"/>
                    <a:pt x="177421" y="18355"/>
                  </a:cubicBezTo>
                  <a:cubicBezTo>
                    <a:pt x="180476" y="18355"/>
                    <a:pt x="183063" y="16101"/>
                    <a:pt x="183483" y="13074"/>
                  </a:cubicBezTo>
                  <a:cubicBezTo>
                    <a:pt x="183520" y="12798"/>
                    <a:pt x="183539" y="12518"/>
                    <a:pt x="183539" y="12238"/>
                  </a:cubicBezTo>
                  <a:lnTo>
                    <a:pt x="1835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54"/>
            <p:cNvSpPr/>
            <p:nvPr/>
          </p:nvSpPr>
          <p:spPr>
            <a:xfrm>
              <a:off x="3363961" y="3084313"/>
              <a:ext cx="99753" cy="99786"/>
            </a:xfrm>
            <a:custGeom>
              <a:avLst/>
              <a:gdLst/>
              <a:ahLst/>
              <a:cxnLst/>
              <a:rect l="l" t="t" r="r" b="b"/>
              <a:pathLst>
                <a:path w="6117" h="6119" extrusionOk="0">
                  <a:moveTo>
                    <a:pt x="3059" y="0"/>
                  </a:moveTo>
                  <a:cubicBezTo>
                    <a:pt x="1370" y="0"/>
                    <a:pt x="0" y="1370"/>
                    <a:pt x="0" y="3059"/>
                  </a:cubicBezTo>
                  <a:cubicBezTo>
                    <a:pt x="0" y="4749"/>
                    <a:pt x="1370" y="6118"/>
                    <a:pt x="3059" y="6118"/>
                  </a:cubicBezTo>
                  <a:cubicBezTo>
                    <a:pt x="4747" y="6118"/>
                    <a:pt x="6117" y="4749"/>
                    <a:pt x="6117" y="3059"/>
                  </a:cubicBezTo>
                  <a:cubicBezTo>
                    <a:pt x="6117" y="1370"/>
                    <a:pt x="4747" y="0"/>
                    <a:pt x="3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54"/>
            <p:cNvSpPr/>
            <p:nvPr/>
          </p:nvSpPr>
          <p:spPr>
            <a:xfrm>
              <a:off x="3120490" y="3283851"/>
              <a:ext cx="586711" cy="78276"/>
            </a:xfrm>
            <a:custGeom>
              <a:avLst/>
              <a:gdLst/>
              <a:ahLst/>
              <a:cxnLst/>
              <a:rect l="l" t="t" r="r" b="b"/>
              <a:pathLst>
                <a:path w="35978" h="4800" extrusionOk="0">
                  <a:moveTo>
                    <a:pt x="334" y="1"/>
                  </a:moveTo>
                  <a:lnTo>
                    <a:pt x="1" y="4800"/>
                  </a:lnTo>
                  <a:lnTo>
                    <a:pt x="35978" y="4800"/>
                  </a:lnTo>
                  <a:lnTo>
                    <a:pt x="356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54" name="Google Shape;14154;p54"/>
          <p:cNvSpPr/>
          <p:nvPr/>
        </p:nvSpPr>
        <p:spPr>
          <a:xfrm>
            <a:off x="1826699" y="2917547"/>
            <a:ext cx="159719" cy="159719"/>
          </a:xfrm>
          <a:custGeom>
            <a:avLst/>
            <a:gdLst/>
            <a:ahLst/>
            <a:cxnLst/>
            <a:rect l="l" t="t" r="r" b="b"/>
            <a:pathLst>
              <a:path w="12237" h="12237" extrusionOk="0">
                <a:moveTo>
                  <a:pt x="0" y="0"/>
                </a:moveTo>
                <a:lnTo>
                  <a:pt x="0" y="6118"/>
                </a:lnTo>
                <a:cubicBezTo>
                  <a:pt x="0" y="9496"/>
                  <a:pt x="2739" y="12237"/>
                  <a:pt x="6118" y="12237"/>
                </a:cubicBezTo>
                <a:lnTo>
                  <a:pt x="12237" y="1223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5" name="Google Shape;14165;p54"/>
          <p:cNvSpPr/>
          <p:nvPr/>
        </p:nvSpPr>
        <p:spPr>
          <a:xfrm>
            <a:off x="2640228" y="2927444"/>
            <a:ext cx="191123" cy="191123"/>
          </a:xfrm>
          <a:custGeom>
            <a:avLst/>
            <a:gdLst/>
            <a:ahLst/>
            <a:cxnLst/>
            <a:rect l="l" t="t" r="r" b="b"/>
            <a:pathLst>
              <a:path w="14643" h="14643" extrusionOk="0">
                <a:moveTo>
                  <a:pt x="1" y="1"/>
                </a:moveTo>
                <a:lnTo>
                  <a:pt x="14643" y="14643"/>
                </a:lnTo>
                <a:lnTo>
                  <a:pt x="14643" y="7322"/>
                </a:lnTo>
                <a:cubicBezTo>
                  <a:pt x="14643" y="3271"/>
                  <a:pt x="11365" y="1"/>
                  <a:pt x="732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66" name="Google Shape;14166;p54"/>
          <p:cNvGrpSpPr/>
          <p:nvPr/>
        </p:nvGrpSpPr>
        <p:grpSpPr>
          <a:xfrm>
            <a:off x="864893" y="2927567"/>
            <a:ext cx="1911091" cy="1146660"/>
            <a:chOff x="882465" y="3094962"/>
            <a:chExt cx="2387679" cy="1432614"/>
          </a:xfrm>
        </p:grpSpPr>
        <p:sp>
          <p:nvSpPr>
            <p:cNvPr id="14167" name="Google Shape;14167;p54"/>
            <p:cNvSpPr/>
            <p:nvPr/>
          </p:nvSpPr>
          <p:spPr>
            <a:xfrm>
              <a:off x="1121240" y="3094962"/>
              <a:ext cx="1910130" cy="1313243"/>
            </a:xfrm>
            <a:custGeom>
              <a:avLst/>
              <a:gdLst/>
              <a:ahLst/>
              <a:cxnLst/>
              <a:rect l="l" t="t" r="r" b="b"/>
              <a:pathLst>
                <a:path w="117132" h="80530" extrusionOk="0">
                  <a:moveTo>
                    <a:pt x="7321" y="1"/>
                  </a:moveTo>
                  <a:lnTo>
                    <a:pt x="0" y="7322"/>
                  </a:lnTo>
                  <a:lnTo>
                    <a:pt x="0" y="80530"/>
                  </a:lnTo>
                  <a:lnTo>
                    <a:pt x="117132" y="80530"/>
                  </a:lnTo>
                  <a:lnTo>
                    <a:pt x="117132" y="7322"/>
                  </a:lnTo>
                  <a:lnTo>
                    <a:pt x="1098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54"/>
            <p:cNvSpPr/>
            <p:nvPr/>
          </p:nvSpPr>
          <p:spPr>
            <a:xfrm>
              <a:off x="1240594" y="3214300"/>
              <a:ext cx="1671372" cy="1074452"/>
            </a:xfrm>
            <a:custGeom>
              <a:avLst/>
              <a:gdLst/>
              <a:ahLst/>
              <a:cxnLst/>
              <a:rect l="l" t="t" r="r" b="b"/>
              <a:pathLst>
                <a:path w="102491" h="65887" extrusionOk="0">
                  <a:moveTo>
                    <a:pt x="1" y="1"/>
                  </a:moveTo>
                  <a:lnTo>
                    <a:pt x="1" y="65886"/>
                  </a:lnTo>
                  <a:lnTo>
                    <a:pt x="102490" y="65886"/>
                  </a:lnTo>
                  <a:lnTo>
                    <a:pt x="1024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54"/>
            <p:cNvSpPr/>
            <p:nvPr/>
          </p:nvSpPr>
          <p:spPr>
            <a:xfrm>
              <a:off x="882465" y="4408188"/>
              <a:ext cx="2387679" cy="119387"/>
            </a:xfrm>
            <a:custGeom>
              <a:avLst/>
              <a:gdLst/>
              <a:ahLst/>
              <a:cxnLst/>
              <a:rect l="l" t="t" r="r" b="b"/>
              <a:pathLst>
                <a:path w="146416" h="7321" extrusionOk="0">
                  <a:moveTo>
                    <a:pt x="0" y="1"/>
                  </a:moveTo>
                  <a:cubicBezTo>
                    <a:pt x="0" y="4042"/>
                    <a:pt x="3270" y="7320"/>
                    <a:pt x="7321" y="7320"/>
                  </a:cubicBezTo>
                  <a:lnTo>
                    <a:pt x="139095" y="7320"/>
                  </a:lnTo>
                  <a:cubicBezTo>
                    <a:pt x="140909" y="7313"/>
                    <a:pt x="142577" y="6653"/>
                    <a:pt x="143854" y="5556"/>
                  </a:cubicBezTo>
                  <a:cubicBezTo>
                    <a:pt x="144000" y="5434"/>
                    <a:pt x="144138" y="5303"/>
                    <a:pt x="144268" y="5174"/>
                  </a:cubicBezTo>
                  <a:cubicBezTo>
                    <a:pt x="145472" y="3970"/>
                    <a:pt x="146261" y="2359"/>
                    <a:pt x="146392" y="562"/>
                  </a:cubicBezTo>
                  <a:cubicBezTo>
                    <a:pt x="146407" y="375"/>
                    <a:pt x="146416" y="187"/>
                    <a:pt x="146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54"/>
            <p:cNvSpPr/>
            <p:nvPr/>
          </p:nvSpPr>
          <p:spPr>
            <a:xfrm>
              <a:off x="1872118" y="4408123"/>
              <a:ext cx="408340" cy="51842"/>
            </a:xfrm>
            <a:custGeom>
              <a:avLst/>
              <a:gdLst/>
              <a:ahLst/>
              <a:cxnLst/>
              <a:rect l="l" t="t" r="r" b="b"/>
              <a:pathLst>
                <a:path w="25040" h="3179" extrusionOk="0">
                  <a:moveTo>
                    <a:pt x="1" y="0"/>
                  </a:moveTo>
                  <a:cubicBezTo>
                    <a:pt x="1" y="1755"/>
                    <a:pt x="1424" y="3179"/>
                    <a:pt x="3181" y="3179"/>
                  </a:cubicBezTo>
                  <a:lnTo>
                    <a:pt x="21858" y="3179"/>
                  </a:lnTo>
                  <a:cubicBezTo>
                    <a:pt x="21859" y="3179"/>
                    <a:pt x="21860" y="3179"/>
                    <a:pt x="21861" y="3179"/>
                  </a:cubicBezTo>
                  <a:cubicBezTo>
                    <a:pt x="23616" y="3179"/>
                    <a:pt x="25039" y="1756"/>
                    <a:pt x="25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71" name="Google Shape;14171;p54"/>
          <p:cNvSpPr/>
          <p:nvPr/>
        </p:nvSpPr>
        <p:spPr>
          <a:xfrm>
            <a:off x="1086757" y="2927399"/>
            <a:ext cx="191110" cy="191110"/>
          </a:xfrm>
          <a:custGeom>
            <a:avLst/>
            <a:gdLst/>
            <a:ahLst/>
            <a:cxnLst/>
            <a:rect l="l" t="t" r="r" b="b"/>
            <a:pathLst>
              <a:path w="14642" h="14642" extrusionOk="0">
                <a:moveTo>
                  <a:pt x="7322" y="1"/>
                </a:moveTo>
                <a:cubicBezTo>
                  <a:pt x="3275" y="1"/>
                  <a:pt x="1" y="3274"/>
                  <a:pt x="1" y="7322"/>
                </a:cubicBezTo>
                <a:lnTo>
                  <a:pt x="1" y="14641"/>
                </a:lnTo>
                <a:lnTo>
                  <a:pt x="1464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40320" y="1329427"/>
            <a:ext cx="2254557" cy="1196228"/>
          </a:xfrm>
          <a:prstGeom prst="rect">
            <a:avLst/>
          </a:prstGeom>
        </p:spPr>
      </p:pic>
      <p:grpSp>
        <p:nvGrpSpPr>
          <p:cNvPr id="14176" name="Google Shape;14176;p54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4177" name="Google Shape;14177;p5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5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5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5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5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5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5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5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5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5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5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5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9" name="Google Shape;14189;p54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4190" name="Google Shape;14190;p5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5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5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5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5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5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5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5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5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5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5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5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6" name="Google Shape;14156;p54"/>
          <p:cNvGrpSpPr/>
          <p:nvPr/>
        </p:nvGrpSpPr>
        <p:grpSpPr>
          <a:xfrm>
            <a:off x="3518760" y="2375073"/>
            <a:ext cx="962829" cy="1246028"/>
            <a:chOff x="4338285" y="2552085"/>
            <a:chExt cx="1202939" cy="1556763"/>
          </a:xfrm>
        </p:grpSpPr>
        <p:sp>
          <p:nvSpPr>
            <p:cNvPr id="14157" name="Google Shape;14157;p54"/>
            <p:cNvSpPr/>
            <p:nvPr/>
          </p:nvSpPr>
          <p:spPr>
            <a:xfrm>
              <a:off x="4338285" y="2552085"/>
              <a:ext cx="1202939" cy="1556763"/>
            </a:xfrm>
            <a:custGeom>
              <a:avLst/>
              <a:gdLst/>
              <a:ahLst/>
              <a:cxnLst/>
              <a:rect l="l" t="t" r="r" b="b"/>
              <a:pathLst>
                <a:path w="73766" h="95463" extrusionOk="0">
                  <a:moveTo>
                    <a:pt x="4340" y="1"/>
                  </a:moveTo>
                  <a:cubicBezTo>
                    <a:pt x="1935" y="1"/>
                    <a:pt x="0" y="1936"/>
                    <a:pt x="0" y="4340"/>
                  </a:cubicBezTo>
                  <a:lnTo>
                    <a:pt x="0" y="91123"/>
                  </a:lnTo>
                  <a:cubicBezTo>
                    <a:pt x="0" y="93527"/>
                    <a:pt x="1935" y="95462"/>
                    <a:pt x="4340" y="95462"/>
                  </a:cubicBezTo>
                  <a:lnTo>
                    <a:pt x="69426" y="95462"/>
                  </a:lnTo>
                  <a:cubicBezTo>
                    <a:pt x="71830" y="95462"/>
                    <a:pt x="73766" y="93527"/>
                    <a:pt x="73766" y="91123"/>
                  </a:cubicBezTo>
                  <a:lnTo>
                    <a:pt x="73766" y="4340"/>
                  </a:lnTo>
                  <a:cubicBezTo>
                    <a:pt x="73766" y="1936"/>
                    <a:pt x="71830" y="1"/>
                    <a:pt x="69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54"/>
            <p:cNvSpPr/>
            <p:nvPr/>
          </p:nvSpPr>
          <p:spPr>
            <a:xfrm>
              <a:off x="4409044" y="2622860"/>
              <a:ext cx="1061423" cy="1415230"/>
            </a:xfrm>
            <a:custGeom>
              <a:avLst/>
              <a:gdLst/>
              <a:ahLst/>
              <a:cxnLst/>
              <a:rect l="l" t="t" r="r" b="b"/>
              <a:pathLst>
                <a:path w="65088" h="86784" extrusionOk="0">
                  <a:moveTo>
                    <a:pt x="1" y="0"/>
                  </a:moveTo>
                  <a:lnTo>
                    <a:pt x="1" y="34371"/>
                  </a:lnTo>
                  <a:lnTo>
                    <a:pt x="1" y="86783"/>
                  </a:lnTo>
                  <a:lnTo>
                    <a:pt x="65087" y="86783"/>
                  </a:lnTo>
                  <a:lnTo>
                    <a:pt x="65087" y="34371"/>
                  </a:lnTo>
                  <a:lnTo>
                    <a:pt x="650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68292" y="2419777"/>
            <a:ext cx="863764" cy="1155258"/>
          </a:xfrm>
          <a:prstGeom prst="rect">
            <a:avLst/>
          </a:prstGeom>
        </p:spPr>
      </p:pic>
      <p:grpSp>
        <p:nvGrpSpPr>
          <p:cNvPr id="14160" name="Google Shape;14160;p54"/>
          <p:cNvGrpSpPr/>
          <p:nvPr/>
        </p:nvGrpSpPr>
        <p:grpSpPr>
          <a:xfrm>
            <a:off x="3333293" y="3236375"/>
            <a:ext cx="357389" cy="742242"/>
            <a:chOff x="4089139" y="3416366"/>
            <a:chExt cx="446516" cy="927342"/>
          </a:xfrm>
        </p:grpSpPr>
        <p:sp>
          <p:nvSpPr>
            <p:cNvPr id="14161" name="Google Shape;14161;p54"/>
            <p:cNvSpPr/>
            <p:nvPr/>
          </p:nvSpPr>
          <p:spPr>
            <a:xfrm>
              <a:off x="4089139" y="3416366"/>
              <a:ext cx="446516" cy="927342"/>
            </a:xfrm>
            <a:custGeom>
              <a:avLst/>
              <a:gdLst/>
              <a:ahLst/>
              <a:cxnLst/>
              <a:rect l="l" t="t" r="r" b="b"/>
              <a:pathLst>
                <a:path w="27381" h="56866" extrusionOk="0">
                  <a:moveTo>
                    <a:pt x="2107" y="1"/>
                  </a:moveTo>
                  <a:cubicBezTo>
                    <a:pt x="944" y="1"/>
                    <a:pt x="1" y="945"/>
                    <a:pt x="1" y="2107"/>
                  </a:cubicBezTo>
                  <a:lnTo>
                    <a:pt x="1" y="54761"/>
                  </a:lnTo>
                  <a:cubicBezTo>
                    <a:pt x="1" y="55923"/>
                    <a:pt x="944" y="56866"/>
                    <a:pt x="2107" y="56866"/>
                  </a:cubicBezTo>
                  <a:lnTo>
                    <a:pt x="25274" y="56866"/>
                  </a:lnTo>
                  <a:cubicBezTo>
                    <a:pt x="26437" y="56866"/>
                    <a:pt x="27379" y="55923"/>
                    <a:pt x="27381" y="54761"/>
                  </a:cubicBezTo>
                  <a:lnTo>
                    <a:pt x="27381" y="2107"/>
                  </a:lnTo>
                  <a:cubicBezTo>
                    <a:pt x="27381" y="945"/>
                    <a:pt x="26437" y="1"/>
                    <a:pt x="25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54"/>
            <p:cNvSpPr/>
            <p:nvPr/>
          </p:nvSpPr>
          <p:spPr>
            <a:xfrm>
              <a:off x="4276676" y="4241884"/>
              <a:ext cx="68883" cy="66257"/>
            </a:xfrm>
            <a:custGeom>
              <a:avLst/>
              <a:gdLst/>
              <a:ahLst/>
              <a:cxnLst/>
              <a:rect l="l" t="t" r="r" b="b"/>
              <a:pathLst>
                <a:path w="4224" h="4063" extrusionOk="0">
                  <a:moveTo>
                    <a:pt x="2194" y="0"/>
                  </a:moveTo>
                  <a:cubicBezTo>
                    <a:pt x="2193" y="0"/>
                    <a:pt x="2192" y="0"/>
                    <a:pt x="2191" y="0"/>
                  </a:cubicBezTo>
                  <a:cubicBezTo>
                    <a:pt x="1370" y="0"/>
                    <a:pt x="628" y="495"/>
                    <a:pt x="314" y="1254"/>
                  </a:cubicBezTo>
                  <a:cubicBezTo>
                    <a:pt x="0" y="2013"/>
                    <a:pt x="174" y="2887"/>
                    <a:pt x="755" y="3467"/>
                  </a:cubicBezTo>
                  <a:cubicBezTo>
                    <a:pt x="1143" y="3856"/>
                    <a:pt x="1663" y="4062"/>
                    <a:pt x="2192" y="4062"/>
                  </a:cubicBezTo>
                  <a:cubicBezTo>
                    <a:pt x="2454" y="4062"/>
                    <a:pt x="2717" y="4012"/>
                    <a:pt x="2968" y="3908"/>
                  </a:cubicBezTo>
                  <a:cubicBezTo>
                    <a:pt x="3728" y="3594"/>
                    <a:pt x="4222" y="2854"/>
                    <a:pt x="4223" y="2032"/>
                  </a:cubicBezTo>
                  <a:cubicBezTo>
                    <a:pt x="4223" y="911"/>
                    <a:pt x="3315" y="0"/>
                    <a:pt x="2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54"/>
            <p:cNvSpPr/>
            <p:nvPr/>
          </p:nvSpPr>
          <p:spPr>
            <a:xfrm>
              <a:off x="4267087" y="3493843"/>
              <a:ext cx="90637" cy="16813"/>
            </a:xfrm>
            <a:custGeom>
              <a:avLst/>
              <a:gdLst/>
              <a:ahLst/>
              <a:cxnLst/>
              <a:rect l="l" t="t" r="r" b="b"/>
              <a:pathLst>
                <a:path w="5558" h="1031" extrusionOk="0">
                  <a:moveTo>
                    <a:pt x="515" y="0"/>
                  </a:move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lnTo>
                    <a:pt x="5044" y="1030"/>
                  </a:lnTo>
                  <a:cubicBezTo>
                    <a:pt x="5326" y="1030"/>
                    <a:pt x="5557" y="799"/>
                    <a:pt x="5557" y="515"/>
                  </a:cubicBezTo>
                  <a:cubicBezTo>
                    <a:pt x="5557" y="231"/>
                    <a:pt x="5326" y="0"/>
                    <a:pt x="5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54"/>
            <p:cNvSpPr/>
            <p:nvPr/>
          </p:nvSpPr>
          <p:spPr>
            <a:xfrm>
              <a:off x="4301496" y="3457787"/>
              <a:ext cx="21020" cy="20221"/>
            </a:xfrm>
            <a:custGeom>
              <a:avLst/>
              <a:gdLst/>
              <a:ahLst/>
              <a:cxnLst/>
              <a:rect l="l" t="t" r="r" b="b"/>
              <a:pathLst>
                <a:path w="1289" h="1240" extrusionOk="0">
                  <a:moveTo>
                    <a:pt x="669" y="0"/>
                  </a:moveTo>
                  <a:cubicBezTo>
                    <a:pt x="419" y="0"/>
                    <a:pt x="193" y="152"/>
                    <a:pt x="98" y="383"/>
                  </a:cubicBezTo>
                  <a:cubicBezTo>
                    <a:pt x="1" y="615"/>
                    <a:pt x="55" y="882"/>
                    <a:pt x="232" y="1059"/>
                  </a:cubicBezTo>
                  <a:cubicBezTo>
                    <a:pt x="350" y="1177"/>
                    <a:pt x="509" y="1239"/>
                    <a:pt x="671" y="1239"/>
                  </a:cubicBezTo>
                  <a:cubicBezTo>
                    <a:pt x="750" y="1239"/>
                    <a:pt x="830" y="1224"/>
                    <a:pt x="906" y="1193"/>
                  </a:cubicBezTo>
                  <a:cubicBezTo>
                    <a:pt x="1138" y="1096"/>
                    <a:pt x="1289" y="871"/>
                    <a:pt x="1289" y="620"/>
                  </a:cubicBezTo>
                  <a:cubicBezTo>
                    <a:pt x="1289" y="279"/>
                    <a:pt x="1012" y="0"/>
                    <a:pt x="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61230" y="3331602"/>
            <a:ext cx="284064" cy="6104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57789" y="3016597"/>
            <a:ext cx="1338613" cy="8805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8" name="Google Shape;14208;p55"/>
          <p:cNvSpPr txBox="1">
            <a:spLocks noGrp="1"/>
          </p:cNvSpPr>
          <p:nvPr>
            <p:ph type="title"/>
          </p:nvPr>
        </p:nvSpPr>
        <p:spPr>
          <a:xfrm>
            <a:off x="2801115" y="1485900"/>
            <a:ext cx="3624900" cy="17456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 smtClean="0"/>
              <a:t>Hvala na pa</a:t>
            </a:r>
            <a:r>
              <a:rPr lang="sr-Latn-RS" sz="5500" dirty="0" smtClean="0"/>
              <a:t>ž</a:t>
            </a:r>
            <a:r>
              <a:rPr lang="sr-Latn-RS" dirty="0" smtClean="0"/>
              <a:t>nji!</a:t>
            </a: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3075709" y="3647209"/>
            <a:ext cx="3782291" cy="13196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3" name="Google Shape;9203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OpenWhisk</a:t>
            </a:r>
            <a:endParaRPr/>
          </a:p>
        </p:txBody>
      </p:sp>
      <p:sp>
        <p:nvSpPr>
          <p:cNvPr id="9204" name="Google Shape;9204;p33"/>
          <p:cNvSpPr txBox="1">
            <a:spLocks noGrp="1"/>
          </p:cNvSpPr>
          <p:nvPr>
            <p:ph type="body" idx="1"/>
          </p:nvPr>
        </p:nvSpPr>
        <p:spPr>
          <a:xfrm>
            <a:off x="2330938" y="1279569"/>
            <a:ext cx="3304200" cy="28871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spcAft>
                <a:spcPts val="1600"/>
              </a:spcAft>
            </a:pPr>
            <a:r>
              <a:rPr lang="sr-Latn-RS" dirty="0" smtClean="0"/>
              <a:t>open-source</a:t>
            </a:r>
          </a:p>
          <a:p>
            <a:pPr marL="285750" indent="-285750" algn="just">
              <a:spcAft>
                <a:spcPts val="1600"/>
              </a:spcAft>
            </a:pPr>
            <a:r>
              <a:rPr lang="sr-Latn-RS" dirty="0" smtClean="0"/>
              <a:t>Distribuirana platforma</a:t>
            </a:r>
          </a:p>
          <a:p>
            <a:pPr marL="285750" indent="-285750" algn="just">
              <a:spcAft>
                <a:spcPts val="1600"/>
              </a:spcAft>
            </a:pPr>
            <a:r>
              <a:rPr lang="sr-Latn-RS" dirty="0" smtClean="0"/>
              <a:t>Serverless arhitektura</a:t>
            </a:r>
          </a:p>
          <a:p>
            <a:pPr marL="285750" indent="-285750" algn="just">
              <a:spcAft>
                <a:spcPts val="1600"/>
              </a:spcAft>
            </a:pPr>
            <a:r>
              <a:rPr lang="sr-Latn-RS" dirty="0" smtClean="0"/>
              <a:t>FaaS</a:t>
            </a:r>
          </a:p>
          <a:p>
            <a:pPr marL="285750" indent="-285750" algn="just">
              <a:spcAft>
                <a:spcPts val="1600"/>
              </a:spcAft>
            </a:pPr>
            <a:r>
              <a:rPr lang="sr-Latn-RS" dirty="0" smtClean="0"/>
              <a:t>Sinhrone i asinhrone funkcije</a:t>
            </a:r>
          </a:p>
          <a:p>
            <a:pPr marL="285750" indent="-285750" algn="just">
              <a:spcAft>
                <a:spcPts val="1600"/>
              </a:spcAft>
            </a:pPr>
            <a:r>
              <a:rPr lang="sr-Latn-RS" dirty="0" smtClean="0"/>
              <a:t>Skaliranje po zahtevu</a:t>
            </a:r>
          </a:p>
          <a:p>
            <a:pPr marL="285750" indent="-285750" algn="just">
              <a:spcAft>
                <a:spcPts val="1600"/>
              </a:spcAft>
            </a:pPr>
            <a:r>
              <a:rPr lang="sr-Latn-RS" dirty="0" smtClean="0"/>
              <a:t>Optimalno kori</a:t>
            </a:r>
            <a:r>
              <a:rPr lang="sr-Latn-RS" sz="1600" b="1" dirty="0" smtClean="0"/>
              <a:t>šć</a:t>
            </a:r>
            <a:r>
              <a:rPr lang="sr-Latn-RS" dirty="0" smtClean="0"/>
              <a:t>enje resursa</a:t>
            </a:r>
          </a:p>
        </p:txBody>
      </p:sp>
      <p:grpSp>
        <p:nvGrpSpPr>
          <p:cNvPr id="9205" name="Google Shape;9205;p3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9206" name="Google Shape;9206;p3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3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3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3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3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3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3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3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3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3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3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3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8" name="Google Shape;9218;p3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9219" name="Google Shape;9219;p3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3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3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3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3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3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3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3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3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3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3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3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1" name="Google Shape;9231;p33"/>
          <p:cNvGrpSpPr/>
          <p:nvPr/>
        </p:nvGrpSpPr>
        <p:grpSpPr>
          <a:xfrm>
            <a:off x="6198402" y="1913446"/>
            <a:ext cx="1490210" cy="1112645"/>
            <a:chOff x="3826900" y="1381575"/>
            <a:chExt cx="1490210" cy="1112645"/>
          </a:xfrm>
        </p:grpSpPr>
        <p:sp>
          <p:nvSpPr>
            <p:cNvPr id="9232" name="Google Shape;9232;p33"/>
            <p:cNvSpPr/>
            <p:nvPr/>
          </p:nvSpPr>
          <p:spPr>
            <a:xfrm>
              <a:off x="4049298" y="1740620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33"/>
            <p:cNvSpPr/>
            <p:nvPr/>
          </p:nvSpPr>
          <p:spPr>
            <a:xfrm>
              <a:off x="3826900" y="1610190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33"/>
            <p:cNvSpPr/>
            <p:nvPr/>
          </p:nvSpPr>
          <p:spPr>
            <a:xfrm>
              <a:off x="4360655" y="1381575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33"/>
            <p:cNvSpPr/>
            <p:nvPr/>
          </p:nvSpPr>
          <p:spPr>
            <a:xfrm>
              <a:off x="4671993" y="1711636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33"/>
            <p:cNvSpPr/>
            <p:nvPr/>
          </p:nvSpPr>
          <p:spPr>
            <a:xfrm>
              <a:off x="4894410" y="1610190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0" name="Google Shape;14010;p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Primer OpenWhisk sistema</a:t>
            </a:r>
            <a:endParaRPr/>
          </a:p>
        </p:txBody>
      </p:sp>
      <p:grpSp>
        <p:nvGrpSpPr>
          <p:cNvPr id="14011" name="Google Shape;14011;p51"/>
          <p:cNvGrpSpPr/>
          <p:nvPr/>
        </p:nvGrpSpPr>
        <p:grpSpPr>
          <a:xfrm>
            <a:off x="6322050" y="654350"/>
            <a:ext cx="1090550" cy="21378"/>
            <a:chOff x="3175075" y="3484425"/>
            <a:chExt cx="641500" cy="12575"/>
          </a:xfrm>
        </p:grpSpPr>
        <p:sp>
          <p:nvSpPr>
            <p:cNvPr id="14012" name="Google Shape;14012;p51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51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51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51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51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51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51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51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51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21" name="Google Shape;14021;p51"/>
          <p:cNvGrpSpPr/>
          <p:nvPr/>
        </p:nvGrpSpPr>
        <p:grpSpPr>
          <a:xfrm>
            <a:off x="1836822" y="665039"/>
            <a:ext cx="1090550" cy="21378"/>
            <a:chOff x="2940000" y="3484425"/>
            <a:chExt cx="641500" cy="12575"/>
          </a:xfrm>
        </p:grpSpPr>
        <p:sp>
          <p:nvSpPr>
            <p:cNvPr id="14022" name="Google Shape;14022;p51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51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51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51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51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51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51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51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51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Serverless platform Apache OpenWhisk graduates to Top Level Project -  JAXen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822" y="1651094"/>
            <a:ext cx="5743117" cy="3149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2" name="Google Shape;9782;p36"/>
          <p:cNvSpPr/>
          <p:nvPr/>
        </p:nvSpPr>
        <p:spPr>
          <a:xfrm>
            <a:off x="681046" y="1151068"/>
            <a:ext cx="8097582" cy="39924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4" name="Google Shape;9784;p36"/>
          <p:cNvSpPr txBox="1">
            <a:spLocks noGrp="1"/>
          </p:cNvSpPr>
          <p:nvPr>
            <p:ph type="body" idx="1"/>
          </p:nvPr>
        </p:nvSpPr>
        <p:spPr>
          <a:xfrm>
            <a:off x="732922" y="1186883"/>
            <a:ext cx="3752004" cy="37272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sr-Latn-RS" dirty="0" smtClean="0">
                <a:solidFill>
                  <a:schemeClr val="bg1"/>
                </a:solidFill>
              </a:rPr>
              <a:t>Podr</a:t>
            </a:r>
            <a:r>
              <a:rPr lang="sr-Latn-RS" sz="1600" b="1" dirty="0" smtClean="0">
                <a:solidFill>
                  <a:schemeClr val="bg1"/>
                </a:solidFill>
              </a:rPr>
              <a:t>ž</a:t>
            </a:r>
            <a:r>
              <a:rPr lang="sr-Latn-RS" dirty="0" smtClean="0">
                <a:solidFill>
                  <a:schemeClr val="bg1"/>
                </a:solidFill>
              </a:rPr>
              <a:t>ava jezike</a:t>
            </a:r>
            <a:r>
              <a:rPr lang="sr-Latn-RS" dirty="0">
                <a:solidFill>
                  <a:schemeClr val="bg1"/>
                </a:solidFill>
              </a:rPr>
              <a:t> </a:t>
            </a:r>
            <a:r>
              <a:rPr lang="sr-Latn-RS" dirty="0" smtClean="0">
                <a:solidFill>
                  <a:schemeClr val="bg1"/>
                </a:solidFill>
              </a:rPr>
              <a:t>: Go, Java, NodeJS, .NET, PHP, Python, Ruby, Rust, Scala, Swift</a:t>
            </a:r>
            <a:r>
              <a:rPr lang="en-US" dirty="0">
                <a:solidFill>
                  <a:schemeClr val="bg1"/>
                </a:solidFill>
              </a:rPr>
              <a:t> </a:t>
            </a:r>
            <a:endParaRPr lang="sr-Latn-RS" dirty="0" smtClean="0">
              <a:solidFill>
                <a:schemeClr val="bg1"/>
              </a:solidFill>
            </a:endParaRPr>
          </a:p>
          <a:p>
            <a:pPr algn="just"/>
            <a:r>
              <a:rPr lang="sr-Latn-RS" dirty="0" smtClean="0">
                <a:solidFill>
                  <a:schemeClr val="bg1"/>
                </a:solidFill>
              </a:rPr>
              <a:t>Nove cloud-native tehnologije poput Ballerina</a:t>
            </a:r>
          </a:p>
          <a:p>
            <a:pPr algn="just"/>
            <a:r>
              <a:rPr lang="sr-Latn-RS" dirty="0" smtClean="0">
                <a:solidFill>
                  <a:schemeClr val="bg1"/>
                </a:solidFill>
              </a:rPr>
              <a:t>Eksperimentalne tehnologije: Deno </a:t>
            </a:r>
          </a:p>
          <a:p>
            <a:pPr algn="just"/>
            <a:r>
              <a:rPr lang="sr-Latn-RS" dirty="0" smtClean="0">
                <a:solidFill>
                  <a:schemeClr val="bg1"/>
                </a:solidFill>
              </a:rPr>
              <a:t>Ukoliko je potrebno koristiti jezike ili biblioteke koji trenutno nisu podr</a:t>
            </a:r>
            <a:r>
              <a:rPr lang="sr-Latn-RS" sz="1600" b="1" dirty="0" smtClean="0">
                <a:solidFill>
                  <a:schemeClr val="bg1"/>
                </a:solidFill>
              </a:rPr>
              <a:t>ž</a:t>
            </a:r>
            <a:r>
              <a:rPr lang="sr-Latn-RS" dirty="0" smtClean="0">
                <a:solidFill>
                  <a:schemeClr val="bg1"/>
                </a:solidFill>
              </a:rPr>
              <a:t>ani, mogu se kreirati Docker container-i za te delove projekata( kori</a:t>
            </a:r>
            <a:r>
              <a:rPr lang="sr-Latn-RS" sz="1600" b="1" dirty="0" smtClean="0">
                <a:solidFill>
                  <a:schemeClr val="bg1"/>
                </a:solidFill>
              </a:rPr>
              <a:t>šć</a:t>
            </a:r>
            <a:r>
              <a:rPr lang="sr-Latn-RS" dirty="0" smtClean="0">
                <a:solidFill>
                  <a:schemeClr val="bg1"/>
                </a:solidFill>
              </a:rPr>
              <a:t>enjem Zip-ovanih akcija) i na taj n</a:t>
            </a:r>
            <a:r>
              <a:rPr lang="en-US" dirty="0" smtClean="0">
                <a:solidFill>
                  <a:schemeClr val="bg1"/>
                </a:solidFill>
              </a:rPr>
              <a:t>a</a:t>
            </a:r>
            <a:r>
              <a:rPr lang="sr-Latn-RS" sz="1600" b="1" dirty="0" smtClean="0">
                <a:solidFill>
                  <a:schemeClr val="bg1"/>
                </a:solidFill>
              </a:rPr>
              <a:t>č</a:t>
            </a:r>
            <a:r>
              <a:rPr lang="sr-Latn-RS" dirty="0" smtClean="0">
                <a:solidFill>
                  <a:schemeClr val="bg1"/>
                </a:solidFill>
              </a:rPr>
              <a:t>in pokrenuti u OpenWhisk-u </a:t>
            </a:r>
          </a:p>
          <a:p>
            <a:pPr marL="139700" indent="0" algn="just">
              <a:buNone/>
            </a:pPr>
            <a:endParaRPr lang="sr-Latn-RS" dirty="0" smtClean="0">
              <a:solidFill>
                <a:schemeClr val="bg1"/>
              </a:solidFill>
            </a:endParaRPr>
          </a:p>
          <a:p>
            <a:pPr algn="just"/>
            <a:r>
              <a:rPr lang="sr-Latn-RS" dirty="0" smtClean="0">
                <a:solidFill>
                  <a:schemeClr val="bg1"/>
                </a:solidFill>
              </a:rPr>
              <a:t>Nakon kreiranja funkcija, za njihovo pokretanje koristi se wsk Command Line Interface(CLI)</a:t>
            </a: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9785" name="Google Shape;9785;p36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 smtClean="0"/>
              <a:t>Podr</a:t>
            </a:r>
            <a:r>
              <a:rPr lang="sr-Latn-RS" sz="2100" dirty="0" smtClean="0"/>
              <a:t>ž</a:t>
            </a:r>
            <a:r>
              <a:rPr lang="sr-Latn-RS" dirty="0" smtClean="0"/>
              <a:t>ane tehnologije</a:t>
            </a:r>
            <a:endParaRPr/>
          </a:p>
        </p:txBody>
      </p:sp>
      <p:grpSp>
        <p:nvGrpSpPr>
          <p:cNvPr id="9786" name="Google Shape;9786;p36"/>
          <p:cNvGrpSpPr/>
          <p:nvPr/>
        </p:nvGrpSpPr>
        <p:grpSpPr>
          <a:xfrm>
            <a:off x="5719719" y="675728"/>
            <a:ext cx="1223788" cy="21378"/>
            <a:chOff x="3096700" y="3484425"/>
            <a:chExt cx="719875" cy="12575"/>
          </a:xfrm>
        </p:grpSpPr>
        <p:sp>
          <p:nvSpPr>
            <p:cNvPr id="9787" name="Google Shape;9787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6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6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36"/>
          <p:cNvGrpSpPr/>
          <p:nvPr/>
        </p:nvGrpSpPr>
        <p:grpSpPr>
          <a:xfrm>
            <a:off x="2200504" y="675728"/>
            <a:ext cx="1223745" cy="21378"/>
            <a:chOff x="2940000" y="3484425"/>
            <a:chExt cx="719850" cy="12575"/>
          </a:xfrm>
        </p:grpSpPr>
        <p:sp>
          <p:nvSpPr>
            <p:cNvPr id="9798" name="Google Shape;9798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36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36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36"/>
          <p:cNvGrpSpPr/>
          <p:nvPr/>
        </p:nvGrpSpPr>
        <p:grpSpPr>
          <a:xfrm rot="16200000">
            <a:off x="6314646" y="3066965"/>
            <a:ext cx="674961" cy="3958657"/>
            <a:chOff x="1037125" y="2236325"/>
            <a:chExt cx="149100" cy="874475"/>
          </a:xfrm>
        </p:grpSpPr>
        <p:sp>
          <p:nvSpPr>
            <p:cNvPr id="9809" name="Google Shape;9809;p36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36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36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36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36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36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36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36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36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36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36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36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36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36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36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36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36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36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36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36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36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36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36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36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36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36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36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36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36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36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36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36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36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36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36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36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Node Runti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458" y="2077637"/>
            <a:ext cx="3938871" cy="1910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1" name="Google Shape;9851;p37"/>
          <p:cNvSpPr txBox="1">
            <a:spLocks noGrp="1"/>
          </p:cNvSpPr>
          <p:nvPr>
            <p:ph type="subTitle" idx="1"/>
          </p:nvPr>
        </p:nvSpPr>
        <p:spPr>
          <a:xfrm>
            <a:off x="581891" y="1142999"/>
            <a:ext cx="8084127" cy="28678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 smtClean="0"/>
              <a:t>Serverless arhitektura </a:t>
            </a:r>
            <a:r>
              <a:rPr lang="sr-Latn-RS" dirty="0" smtClean="0"/>
              <a:t>je na</a:t>
            </a:r>
            <a:r>
              <a:rPr lang="en-US" sz="2100" b="1" dirty="0" smtClean="0"/>
              <a:t>č</a:t>
            </a:r>
            <a:r>
              <a:rPr lang="sr-Latn-RS" dirty="0" smtClean="0"/>
              <a:t>in za izgradnju i pokretanje aplikacija i usluga bez upravljanja infrastrukturom. Aplikacija i dalje radi na serverima, ali njima upravlja neki cloud provajder. Koriste</a:t>
            </a:r>
            <a:r>
              <a:rPr lang="en-US" sz="2100" b="1" dirty="0" smtClean="0"/>
              <a:t>ć</a:t>
            </a:r>
            <a:r>
              <a:rPr lang="sr-Latn-RS" dirty="0" smtClean="0"/>
              <a:t>i serverless  arhitekturu , programeri mogu da se usresrede na svoj osnovni proizvod, umesto da brinu o upravljanju serverima i toku izvr</a:t>
            </a:r>
            <a:r>
              <a:rPr lang="en-US" sz="2100" b="1" dirty="0" smtClean="0"/>
              <a:t>š</a:t>
            </a:r>
            <a:r>
              <a:rPr lang="sr-Latn-RS" dirty="0" smtClean="0"/>
              <a:t>avanja. 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1" name="Google Shape;9241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 smtClean="0"/>
              <a:t>Tipovi serverless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arhitekture</a:t>
            </a:r>
            <a:endParaRPr/>
          </a:p>
        </p:txBody>
      </p:sp>
      <p:sp>
        <p:nvSpPr>
          <p:cNvPr id="9242" name="Google Shape;9242;p34"/>
          <p:cNvSpPr txBox="1">
            <a:spLocks noGrp="1"/>
          </p:cNvSpPr>
          <p:nvPr>
            <p:ph type="title" idx="2"/>
          </p:nvPr>
        </p:nvSpPr>
        <p:spPr>
          <a:xfrm>
            <a:off x="985081" y="1399466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 smtClean="0"/>
              <a:t>BaaS</a:t>
            </a:r>
            <a:endParaRPr b="1"/>
          </a:p>
        </p:txBody>
      </p:sp>
      <p:sp>
        <p:nvSpPr>
          <p:cNvPr id="9243" name="Google Shape;9243;p34"/>
          <p:cNvSpPr txBox="1">
            <a:spLocks noGrp="1"/>
          </p:cNvSpPr>
          <p:nvPr>
            <p:ph type="subTitle" idx="1"/>
          </p:nvPr>
        </p:nvSpPr>
        <p:spPr>
          <a:xfrm>
            <a:off x="-121783" y="2961409"/>
            <a:ext cx="4540827" cy="17133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 smtClean="0"/>
              <a:t>Ovaj tip obuhvata aplikacije koje koriste nezavisne usluge hosta u oblaku za upravljanje logikom i stanjem na strani servera. Ove aplikacije obi</a:t>
            </a:r>
            <a:r>
              <a:rPr lang="en-US" sz="1600" b="1" dirty="0" smtClean="0"/>
              <a:t>č</a:t>
            </a:r>
            <a:r>
              <a:rPr lang="sr-Latn-RS" dirty="0" smtClean="0"/>
              <a:t>no koriste veliki ekosistem baza podataka i usluga potvrde identiteta koji se oslanjaju na oblak.</a:t>
            </a:r>
            <a:endParaRPr/>
          </a:p>
        </p:txBody>
      </p:sp>
      <p:sp>
        <p:nvSpPr>
          <p:cNvPr id="9244" name="Google Shape;9244;p34"/>
          <p:cNvSpPr txBox="1">
            <a:spLocks noGrp="1"/>
          </p:cNvSpPr>
          <p:nvPr>
            <p:ph type="title" idx="3"/>
          </p:nvPr>
        </p:nvSpPr>
        <p:spPr>
          <a:xfrm>
            <a:off x="5736831" y="1395338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 smtClean="0"/>
              <a:t>FaaS</a:t>
            </a:r>
            <a:endParaRPr b="1"/>
          </a:p>
        </p:txBody>
      </p:sp>
      <p:sp>
        <p:nvSpPr>
          <p:cNvPr id="9245" name="Google Shape;9245;p34"/>
          <p:cNvSpPr txBox="1">
            <a:spLocks noGrp="1"/>
          </p:cNvSpPr>
          <p:nvPr>
            <p:ph type="subTitle" idx="4"/>
          </p:nvPr>
        </p:nvSpPr>
        <p:spPr>
          <a:xfrm>
            <a:off x="4660814" y="2722732"/>
            <a:ext cx="4521286" cy="24207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 smtClean="0"/>
              <a:t>Drugi i noviji tip je kategorija usluga ra</a:t>
            </a:r>
            <a:r>
              <a:rPr lang="en-US" sz="1600" b="1" dirty="0" smtClean="0"/>
              <a:t>č</a:t>
            </a:r>
            <a:r>
              <a:rPr lang="sr-Latn-RS" dirty="0" smtClean="0"/>
              <a:t>unarstva u oblaku koja naru</a:t>
            </a:r>
            <a:r>
              <a:rPr lang="en-US" sz="1600" b="1" dirty="0" smtClean="0"/>
              <a:t>š</a:t>
            </a:r>
            <a:r>
              <a:rPr lang="sr-Latn-RS" dirty="0" smtClean="0"/>
              <a:t>ava nacin na koji se aplikacije i sistemi grade decenijama. Logika na strani servera ostaje u odgovornosti programera aplikacije, kao u tradicionalnim arhitekturama, ali se zapravo izvodi u stateless kontejnerima. Njih pokre</a:t>
            </a:r>
            <a:r>
              <a:rPr lang="en-US" sz="1600" b="1" dirty="0" smtClean="0"/>
              <a:t>ć</a:t>
            </a:r>
            <a:r>
              <a:rPr lang="sr-Latn-RS" dirty="0" smtClean="0"/>
              <a:t>e event.</a:t>
            </a:r>
            <a:endParaRPr/>
          </a:p>
        </p:txBody>
      </p:sp>
      <p:grpSp>
        <p:nvGrpSpPr>
          <p:cNvPr id="9246" name="Google Shape;9246;p34"/>
          <p:cNvGrpSpPr/>
          <p:nvPr/>
        </p:nvGrpSpPr>
        <p:grpSpPr>
          <a:xfrm>
            <a:off x="6062929" y="675728"/>
            <a:ext cx="1490178" cy="21378"/>
            <a:chOff x="2940000" y="3484425"/>
            <a:chExt cx="876575" cy="12575"/>
          </a:xfrm>
        </p:grpSpPr>
        <p:sp>
          <p:nvSpPr>
            <p:cNvPr id="9247" name="Google Shape;9247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34"/>
          <p:cNvGrpSpPr/>
          <p:nvPr/>
        </p:nvGrpSpPr>
        <p:grpSpPr>
          <a:xfrm>
            <a:off x="1590904" y="675728"/>
            <a:ext cx="1490178" cy="21378"/>
            <a:chOff x="2940000" y="3484425"/>
            <a:chExt cx="876575" cy="12575"/>
          </a:xfrm>
        </p:grpSpPr>
        <p:sp>
          <p:nvSpPr>
            <p:cNvPr id="9260" name="Google Shape;9260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Run Serverless for Free : GitHub Pages &amp; OpenWhisk/IBM Clou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708" y="2047850"/>
            <a:ext cx="1727772" cy="913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Датотека:Firebase Logo.png — Википедија, слободна енциклопедија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1" y="2047850"/>
            <a:ext cx="1760437" cy="6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8675" y="2109397"/>
            <a:ext cx="1367227" cy="481062"/>
          </a:xfrm>
          <a:prstGeom prst="rect">
            <a:avLst/>
          </a:prstGeom>
        </p:spPr>
      </p:pic>
      <p:sp>
        <p:nvSpPr>
          <p:cNvPr id="5" name="AutoShape 10" descr="Parse Platfor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7" name="Google Shape;10307;p40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Prednosti FaaS</a:t>
            </a:r>
            <a:endParaRPr sz="2000"/>
          </a:p>
        </p:txBody>
      </p:sp>
      <p:grpSp>
        <p:nvGrpSpPr>
          <p:cNvPr id="10308" name="Google Shape;10308;p40"/>
          <p:cNvGrpSpPr/>
          <p:nvPr/>
        </p:nvGrpSpPr>
        <p:grpSpPr>
          <a:xfrm>
            <a:off x="2200504" y="675728"/>
            <a:ext cx="1090550" cy="21378"/>
            <a:chOff x="2940000" y="3484425"/>
            <a:chExt cx="641500" cy="12575"/>
          </a:xfrm>
        </p:grpSpPr>
        <p:sp>
          <p:nvSpPr>
            <p:cNvPr id="10309" name="Google Shape;10309;p4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4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4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4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4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4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40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40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40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8" name="Google Shape;10318;p40"/>
          <p:cNvGrpSpPr/>
          <p:nvPr/>
        </p:nvGrpSpPr>
        <p:grpSpPr>
          <a:xfrm>
            <a:off x="5852957" y="675728"/>
            <a:ext cx="1090550" cy="21378"/>
            <a:chOff x="3175075" y="3484425"/>
            <a:chExt cx="641500" cy="12575"/>
          </a:xfrm>
        </p:grpSpPr>
        <p:sp>
          <p:nvSpPr>
            <p:cNvPr id="10319" name="Google Shape;10319;p4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4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4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4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40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40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40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4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4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28" name="Google Shape;10328;p40"/>
          <p:cNvSpPr/>
          <p:nvPr/>
        </p:nvSpPr>
        <p:spPr>
          <a:xfrm>
            <a:off x="0" y="1188214"/>
            <a:ext cx="8127600" cy="3496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0328;p40"/>
          <p:cNvSpPr/>
          <p:nvPr/>
        </p:nvSpPr>
        <p:spPr>
          <a:xfrm>
            <a:off x="1016400" y="1898327"/>
            <a:ext cx="8127600" cy="3496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10328;p40"/>
          <p:cNvSpPr/>
          <p:nvPr/>
        </p:nvSpPr>
        <p:spPr>
          <a:xfrm>
            <a:off x="0" y="2569995"/>
            <a:ext cx="8127600" cy="3496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3" name="Google Shape;10333;p40"/>
          <p:cNvSpPr txBox="1">
            <a:spLocks noGrp="1"/>
          </p:cNvSpPr>
          <p:nvPr>
            <p:ph type="subTitle" idx="1"/>
          </p:nvPr>
        </p:nvSpPr>
        <p:spPr>
          <a:xfrm>
            <a:off x="1520140" y="1087774"/>
            <a:ext cx="5423367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mtClean="0">
                <a:solidFill>
                  <a:schemeClr val="bg1"/>
                </a:solidFill>
              </a:rPr>
              <a:t>Fokusiranje na kod a ne na infrastrukturu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5" name="Google Shape;10333;p40"/>
          <p:cNvSpPr txBox="1">
            <a:spLocks/>
          </p:cNvSpPr>
          <p:nvPr/>
        </p:nvSpPr>
        <p:spPr>
          <a:xfrm>
            <a:off x="2050934" y="1783175"/>
            <a:ext cx="6084824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mtClean="0">
                <a:solidFill>
                  <a:schemeClr val="bg1"/>
                </a:solidFill>
              </a:rPr>
              <a:t>Pla</a:t>
            </a:r>
            <a:r>
              <a:rPr lang="sr-Latn-RS" sz="1600" smtClean="0">
                <a:solidFill>
                  <a:schemeClr val="bg1"/>
                </a:solidFill>
              </a:rPr>
              <a:t>ć</a:t>
            </a:r>
            <a:r>
              <a:rPr lang="sr-Latn-RS" smtClean="0">
                <a:solidFill>
                  <a:schemeClr val="bg1"/>
                </a:solidFill>
              </a:rPr>
              <a:t>anje samo resursa koji se koriste, za period koji se koriste</a:t>
            </a:r>
            <a:endParaRPr lang="pl-PL">
              <a:solidFill>
                <a:schemeClr val="bg1"/>
              </a:solidFill>
            </a:endParaRPr>
          </a:p>
        </p:txBody>
      </p:sp>
      <p:sp>
        <p:nvSpPr>
          <p:cNvPr id="36" name="Google Shape;10333;p40"/>
          <p:cNvSpPr txBox="1">
            <a:spLocks/>
          </p:cNvSpPr>
          <p:nvPr/>
        </p:nvSpPr>
        <p:spPr>
          <a:xfrm>
            <a:off x="987275" y="2450570"/>
            <a:ext cx="6627137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mtClean="0">
                <a:solidFill>
                  <a:schemeClr val="bg1"/>
                </a:solidFill>
              </a:rPr>
              <a:t>Automatsko skaliranje funkcija po potrebi( Scale-up i Scale-down)</a:t>
            </a:r>
            <a:endParaRPr lang="pl-PL">
              <a:solidFill>
                <a:schemeClr val="bg1"/>
              </a:solidFill>
            </a:endParaRPr>
          </a:p>
        </p:txBody>
      </p:sp>
      <p:sp>
        <p:nvSpPr>
          <p:cNvPr id="37" name="Google Shape;10328;p40"/>
          <p:cNvSpPr/>
          <p:nvPr/>
        </p:nvSpPr>
        <p:spPr>
          <a:xfrm>
            <a:off x="1016400" y="3280108"/>
            <a:ext cx="8127600" cy="3496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0333;p40"/>
          <p:cNvSpPr txBox="1">
            <a:spLocks/>
          </p:cNvSpPr>
          <p:nvPr/>
        </p:nvSpPr>
        <p:spPr>
          <a:xfrm>
            <a:off x="987275" y="3203895"/>
            <a:ext cx="8212143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mtClean="0">
                <a:solidFill>
                  <a:schemeClr val="bg1"/>
                </a:solidFill>
              </a:rPr>
              <a:t>Iskori</a:t>
            </a:r>
            <a:r>
              <a:rPr lang="sr-Latn-RS" sz="1600" smtClean="0">
                <a:solidFill>
                  <a:schemeClr val="bg1"/>
                </a:solidFill>
              </a:rPr>
              <a:t>š</a:t>
            </a:r>
            <a:r>
              <a:rPr lang="sr-Latn-RS" smtClean="0">
                <a:solidFill>
                  <a:schemeClr val="bg1"/>
                </a:solidFill>
              </a:rPr>
              <a:t>ćavanje svih mogu</a:t>
            </a:r>
            <a:r>
              <a:rPr lang="sr-Latn-RS" sz="1600" smtClean="0">
                <a:solidFill>
                  <a:schemeClr val="bg1"/>
                </a:solidFill>
              </a:rPr>
              <a:t>ć</a:t>
            </a:r>
            <a:r>
              <a:rPr lang="sr-Latn-RS" smtClean="0">
                <a:solidFill>
                  <a:schemeClr val="bg1"/>
                </a:solidFill>
              </a:rPr>
              <a:t>nosti koje nudi cloud infrastruktura bez ogromnih tro</a:t>
            </a:r>
            <a:r>
              <a:rPr lang="sr-Latn-RS" sz="1600" smtClean="0">
                <a:solidFill>
                  <a:schemeClr val="bg1"/>
                </a:solidFill>
              </a:rPr>
              <a:t>š</a:t>
            </a:r>
            <a:r>
              <a:rPr lang="sr-Latn-RS" smtClean="0">
                <a:solidFill>
                  <a:schemeClr val="bg1"/>
                </a:solidFill>
              </a:rPr>
              <a:t>kova</a:t>
            </a:r>
            <a:endParaRPr lang="pl-PL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70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0" name="Google Shape;11250;p43"/>
          <p:cNvSpPr txBox="1">
            <a:spLocks noGrp="1"/>
          </p:cNvSpPr>
          <p:nvPr>
            <p:ph type="title"/>
          </p:nvPr>
        </p:nvSpPr>
        <p:spPr>
          <a:xfrm>
            <a:off x="1834155" y="2699396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Princip</a:t>
            </a:r>
            <a:r>
              <a:rPr lang="en" smtClean="0"/>
              <a:t> </a:t>
            </a:r>
            <a:r>
              <a:rPr lang="en"/>
              <a:t>1</a:t>
            </a:r>
            <a:endParaRPr/>
          </a:p>
        </p:txBody>
      </p:sp>
      <p:sp>
        <p:nvSpPr>
          <p:cNvPr id="11204" name="Google Shape;11204;p43"/>
          <p:cNvSpPr txBox="1">
            <a:spLocks noGrp="1"/>
          </p:cNvSpPr>
          <p:nvPr>
            <p:ph type="title" idx="2"/>
          </p:nvPr>
        </p:nvSpPr>
        <p:spPr>
          <a:xfrm>
            <a:off x="1995226" y="411519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Principi kori</a:t>
            </a:r>
            <a:r>
              <a:rPr lang="sr-Latn-RS" sz="2100" smtClean="0"/>
              <a:t>šć</a:t>
            </a:r>
            <a:r>
              <a:rPr lang="sr-Latn-RS" smtClean="0"/>
              <a:t>enja FaaS</a:t>
            </a:r>
            <a:endParaRPr/>
          </a:p>
        </p:txBody>
      </p:sp>
      <p:sp>
        <p:nvSpPr>
          <p:cNvPr id="11251" name="Google Shape;11251;p43"/>
          <p:cNvSpPr txBox="1">
            <a:spLocks noGrp="1"/>
          </p:cNvSpPr>
          <p:nvPr>
            <p:ph type="subTitle" idx="1"/>
          </p:nvPr>
        </p:nvSpPr>
        <p:spPr>
          <a:xfrm>
            <a:off x="1834155" y="3417596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smtClean="0"/>
              <a:t>Svaka funkcija treba da izvr</a:t>
            </a:r>
            <a:r>
              <a:rPr lang="sr-Latn-RS" sz="1600" smtClean="0"/>
              <a:t>š</a:t>
            </a:r>
            <a:r>
              <a:rPr lang="sr-Latn-RS" smtClean="0"/>
              <a:t>ava samo jednu akciju</a:t>
            </a:r>
            <a:endParaRPr/>
          </a:p>
        </p:txBody>
      </p:sp>
      <p:sp>
        <p:nvSpPr>
          <p:cNvPr id="11252" name="Google Shape;11252;p43"/>
          <p:cNvSpPr txBox="1">
            <a:spLocks noGrp="1"/>
          </p:cNvSpPr>
          <p:nvPr>
            <p:ph type="title" idx="3"/>
          </p:nvPr>
        </p:nvSpPr>
        <p:spPr>
          <a:xfrm>
            <a:off x="3910795" y="2699396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smtClean="0"/>
              <a:t>Princip</a:t>
            </a:r>
            <a:r>
              <a:rPr lang="en" smtClean="0"/>
              <a:t> </a:t>
            </a:r>
            <a:r>
              <a:rPr lang="en"/>
              <a:t>2</a:t>
            </a:r>
            <a:endParaRPr/>
          </a:p>
        </p:txBody>
      </p:sp>
      <p:sp>
        <p:nvSpPr>
          <p:cNvPr id="11253" name="Google Shape;11253;p43"/>
          <p:cNvSpPr txBox="1">
            <a:spLocks noGrp="1"/>
          </p:cNvSpPr>
          <p:nvPr>
            <p:ph type="subTitle" idx="4"/>
          </p:nvPr>
        </p:nvSpPr>
        <p:spPr>
          <a:xfrm>
            <a:off x="3910795" y="3417596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smtClean="0"/>
              <a:t>Funkcije treba da budu izolovane, tj. jedna funkcija ne treba da poziva druge funkcije</a:t>
            </a:r>
            <a:endParaRPr/>
          </a:p>
        </p:txBody>
      </p:sp>
      <p:sp>
        <p:nvSpPr>
          <p:cNvPr id="11254" name="Google Shape;11254;p43"/>
          <p:cNvSpPr txBox="1">
            <a:spLocks noGrp="1"/>
          </p:cNvSpPr>
          <p:nvPr>
            <p:ph type="title" idx="5"/>
          </p:nvPr>
        </p:nvSpPr>
        <p:spPr>
          <a:xfrm>
            <a:off x="5987435" y="2699396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smtClean="0"/>
              <a:t>Princip</a:t>
            </a:r>
            <a:r>
              <a:rPr lang="en" smtClean="0"/>
              <a:t> </a:t>
            </a:r>
            <a:r>
              <a:rPr lang="en"/>
              <a:t>3</a:t>
            </a:r>
            <a:endParaRPr/>
          </a:p>
        </p:txBody>
      </p:sp>
      <p:sp>
        <p:nvSpPr>
          <p:cNvPr id="11255" name="Google Shape;11255;p43"/>
          <p:cNvSpPr txBox="1">
            <a:spLocks noGrp="1"/>
          </p:cNvSpPr>
          <p:nvPr>
            <p:ph type="subTitle" idx="6"/>
          </p:nvPr>
        </p:nvSpPr>
        <p:spPr>
          <a:xfrm>
            <a:off x="5987435" y="3417596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mtClean="0"/>
              <a:t>Po</a:t>
            </a:r>
            <a:r>
              <a:rPr lang="sr-Latn-RS" sz="1600" smtClean="0"/>
              <a:t>ž</a:t>
            </a:r>
            <a:r>
              <a:rPr lang="sr-Latn-RS" smtClean="0"/>
              <a:t>eljno je izbegavanje kori</a:t>
            </a:r>
            <a:r>
              <a:rPr lang="sr-Latn-RS" sz="1600" smtClean="0"/>
              <a:t>šć</a:t>
            </a:r>
            <a:r>
              <a:rPr lang="sr-Latn-RS" smtClean="0"/>
              <a:t>enja dodatnih biblioteka</a:t>
            </a:r>
            <a:endParaRPr/>
          </a:p>
        </p:txBody>
      </p:sp>
      <p:grpSp>
        <p:nvGrpSpPr>
          <p:cNvPr id="11205" name="Google Shape;11205;p43"/>
          <p:cNvGrpSpPr/>
          <p:nvPr/>
        </p:nvGrpSpPr>
        <p:grpSpPr>
          <a:xfrm>
            <a:off x="6366645" y="665034"/>
            <a:ext cx="1490178" cy="21378"/>
            <a:chOff x="2940000" y="3484425"/>
            <a:chExt cx="876575" cy="12575"/>
          </a:xfrm>
        </p:grpSpPr>
        <p:sp>
          <p:nvSpPr>
            <p:cNvPr id="11206" name="Google Shape;11206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43"/>
          <p:cNvGrpSpPr/>
          <p:nvPr/>
        </p:nvGrpSpPr>
        <p:grpSpPr>
          <a:xfrm>
            <a:off x="1876601" y="686412"/>
            <a:ext cx="1490178" cy="21378"/>
            <a:chOff x="2940000" y="3484425"/>
            <a:chExt cx="876575" cy="12575"/>
          </a:xfrm>
        </p:grpSpPr>
        <p:sp>
          <p:nvSpPr>
            <p:cNvPr id="11219" name="Google Shape;11219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31" name="Google Shape;11231;p43"/>
          <p:cNvSpPr/>
          <p:nvPr/>
        </p:nvSpPr>
        <p:spPr>
          <a:xfrm>
            <a:off x="2448405" y="1237734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2" name="Google Shape;11232;p43"/>
          <p:cNvSpPr/>
          <p:nvPr/>
        </p:nvSpPr>
        <p:spPr>
          <a:xfrm>
            <a:off x="4525034" y="1237734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3" name="Google Shape;11233;p43"/>
          <p:cNvSpPr/>
          <p:nvPr/>
        </p:nvSpPr>
        <p:spPr>
          <a:xfrm>
            <a:off x="6601675" y="1237734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nstruction Project Proposal">
  <a:themeElements>
    <a:clrScheme name="Custom 2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7FC1DB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1673</TotalTime>
  <Words>1341</Words>
  <Application>Microsoft Office PowerPoint</Application>
  <PresentationFormat>On-screen Show (16:9)</PresentationFormat>
  <Paragraphs>165</Paragraphs>
  <Slides>27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Courier New</vt:lpstr>
      <vt:lpstr>Poppins Light</vt:lpstr>
      <vt:lpstr>Poppins</vt:lpstr>
      <vt:lpstr>Poppins SemiBold</vt:lpstr>
      <vt:lpstr>Poppins ExtraBold</vt:lpstr>
      <vt:lpstr>Construction Project Proposal</vt:lpstr>
      <vt:lpstr> OpenWhisk</vt:lpstr>
      <vt:lpstr>Istorija</vt:lpstr>
      <vt:lpstr>OpenWhisk</vt:lpstr>
      <vt:lpstr>Primer OpenWhisk sistema</vt:lpstr>
      <vt:lpstr>Podržane tehnologije</vt:lpstr>
      <vt:lpstr>PowerPoint Presentation</vt:lpstr>
      <vt:lpstr>Tipovi serverless arhitekture</vt:lpstr>
      <vt:lpstr>Prednosti FaaS</vt:lpstr>
      <vt:lpstr>Princip 1</vt:lpstr>
      <vt:lpstr>Mane FaaS</vt:lpstr>
      <vt:lpstr>Programski model </vt:lpstr>
      <vt:lpstr>Programski model </vt:lpstr>
      <vt:lpstr>Akcije</vt:lpstr>
      <vt:lpstr>Funkcija kao akcija</vt:lpstr>
      <vt:lpstr>CLI</vt:lpstr>
      <vt:lpstr>Moćna karakteristika modela programiranja OpenWhisk je sposobnost kompozicije akcija. Uobičajena kompozicija je niz radnji, pri čemu rezultat jedne akcije postaje ulaz za sledeću akciju u nizu. Ovde ćemo koristiti nekoliko korisnih akcija koje su date u paketu /whisk.system/utils da bismo kreirali sekvencu.  1. Prikaz akcija u paketu /whisk.system/utils: -wsk package get –-summary /whisk.system/utils  package /whisk.system/utils: Building blocks that format and assemble data    (parameters: none defined)  action /whisk.system/utils/split: Split a string into an array    (parameters: payload, separator)  action /whisk.system/utils/sort: Sorts an array    (parameters: lines)  ... </vt:lpstr>
      <vt:lpstr>   2. Kreiranje sekvence akcija tako da se rezultat jedne akcije prenosi kao argument sledećoj akciji.  -wsk action create mySequence --sequence /whisk.system/utils/split,/whisk.system/utils/sort  3. Pozivanje akcije -wsk action invoke --result mySequence --param payload "Over-ripe sushi,\nThe Master\nIs full of regret.“ </vt:lpstr>
      <vt:lpstr>Podela funkcija</vt:lpstr>
      <vt:lpstr>Primena OpenWhisk-a</vt:lpstr>
      <vt:lpstr>Mobile back-end Primer</vt:lpstr>
      <vt:lpstr>Internet of Things Primer</vt:lpstr>
      <vt:lpstr>Instaliranje OpenWhisk-a</vt:lpstr>
      <vt:lpstr>Instaliranje OpenWhisk-a</vt:lpstr>
      <vt:lpstr>Akcija 1</vt:lpstr>
      <vt:lpstr>Primer-Naredbe</vt:lpstr>
      <vt:lpstr>Korisni linkovi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Превентивно инжењерство</dc:title>
  <dc:creator>Tamara</dc:creator>
  <cp:lastModifiedBy>stefan stojanovic</cp:lastModifiedBy>
  <cp:revision>61</cp:revision>
  <dcterms:modified xsi:type="dcterms:W3CDTF">2021-05-23T00:51:15Z</dcterms:modified>
</cp:coreProperties>
</file>